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1200050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AB5C2D-7078-4F89-BAC8-50AD46063A05}" v="1" dt="2020-10-30T20:23:00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ADB8034-F704-49D8-B77E-1FDB605D1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863E60-269A-43B1-8DD4-1B4602BF52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9B469-DDCA-4A11-AB46-4D305C0C63A7}" type="datetimeFigureOut">
              <a:rPr lang="pt-BR" smtClean="0"/>
              <a:t>19/11/2021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14EE75-749A-4CC3-AEE5-64EC7B4E16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E946D8A-D71E-48F4-BC43-54A906DF9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A32FA-0662-44A6-9565-D650BE47144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55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9E7F6-90B7-452D-8460-ADF2C87A7F52}" type="datetimeFigureOut">
              <a:rPr lang="pt-BR" smtClean="0"/>
              <a:t>19/11/2021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53103-1D83-494B-9C07-53152710A61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46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13">
            <a:extLst>
              <a:ext uri="{FF2B5EF4-FFF2-40B4-BE49-F238E27FC236}">
                <a16:creationId xmlns:a16="http://schemas.microsoft.com/office/drawing/2014/main" id="{40BC5F87-EF89-42AB-A8DE-69FCD42542AB}"/>
              </a:ext>
            </a:extLst>
          </p:cNvPr>
          <p:cNvSpPr/>
          <p:nvPr userDrawn="1"/>
        </p:nvSpPr>
        <p:spPr>
          <a:xfrm flipV="1">
            <a:off x="0" y="5425259"/>
            <a:ext cx="51199293" cy="180000"/>
          </a:xfrm>
          <a:prstGeom prst="rect">
            <a:avLst/>
          </a:prstGeom>
          <a:gradFill>
            <a:gsLst>
              <a:gs pos="21000">
                <a:schemeClr val="bg1"/>
              </a:gs>
              <a:gs pos="46000">
                <a:srgbClr val="B0B0B0"/>
              </a:gs>
              <a:gs pos="68000">
                <a:schemeClr val="tx1">
                  <a:lumMod val="50000"/>
                  <a:lumOff val="50000"/>
                </a:schemeClr>
              </a:gs>
              <a:gs pos="86000">
                <a:schemeClr val="tx1">
                  <a:lumMod val="65000"/>
                  <a:lumOff val="35000"/>
                </a:schemeClr>
              </a:gs>
              <a:gs pos="98000">
                <a:schemeClr val="tx1">
                  <a:lumMod val="65000"/>
                  <a:lumOff val="3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13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aixaDeTexto 1">
            <a:extLst>
              <a:ext uri="{FF2B5EF4-FFF2-40B4-BE49-F238E27FC236}">
                <a16:creationId xmlns:a16="http://schemas.microsoft.com/office/drawing/2014/main" id="{2CCB8525-811E-4322-808C-9FAD4BFB2A24}"/>
              </a:ext>
            </a:extLst>
          </p:cNvPr>
          <p:cNvSpPr txBox="1"/>
          <p:nvPr userDrawn="1"/>
        </p:nvSpPr>
        <p:spPr>
          <a:xfrm>
            <a:off x="6461586" y="3195992"/>
            <a:ext cx="15038994" cy="196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Co-Autores</a:t>
            </a:r>
            <a:r>
              <a:rPr kumimoji="0" lang="pt-BR" sz="4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Content Placeholder 44">
            <a:extLst>
              <a:ext uri="{FF2B5EF4-FFF2-40B4-BE49-F238E27FC236}">
                <a16:creationId xmlns:a16="http://schemas.microsoft.com/office/drawing/2014/main" id="{612776F6-E40C-4110-84FD-5B09B5631E8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05486" y="3433045"/>
            <a:ext cx="12277534" cy="945077"/>
          </a:xfrm>
        </p:spPr>
        <p:txBody>
          <a:bodyPr anchor="ctr">
            <a:noAutofit/>
          </a:bodyPr>
          <a:lstStyle>
            <a:lvl1pPr>
              <a:buNone/>
              <a:defRPr sz="4200"/>
            </a:lvl1pPr>
            <a:lvl2pPr>
              <a:buNone/>
              <a:defRPr sz="6000"/>
            </a:lvl2pPr>
            <a:lvl3pPr>
              <a:buNone/>
              <a:defRPr sz="4800"/>
            </a:lvl3pPr>
            <a:lvl4pPr>
              <a:buNone/>
              <a:defRPr sz="4400"/>
            </a:lvl4pPr>
            <a:lvl5pPr>
              <a:buNone/>
              <a:defRPr sz="4400"/>
            </a:lvl5pPr>
          </a:lstStyle>
          <a:p>
            <a:pPr lvl="0"/>
            <a:r>
              <a:rPr lang="pt-BR" dirty="0"/>
              <a:t>Aluno de... (graduação em ..., mestrado ou doutorado)</a:t>
            </a:r>
          </a:p>
        </p:txBody>
      </p:sp>
      <p:sp>
        <p:nvSpPr>
          <p:cNvPr id="24" name="Content Placeholder 44">
            <a:extLst>
              <a:ext uri="{FF2B5EF4-FFF2-40B4-BE49-F238E27FC236}">
                <a16:creationId xmlns:a16="http://schemas.microsoft.com/office/drawing/2014/main" id="{6769A878-DF2B-46F6-9D84-7B226B3CB7E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226975" y="4356011"/>
            <a:ext cx="32512097" cy="945076"/>
          </a:xfrm>
        </p:spPr>
        <p:txBody>
          <a:bodyPr anchor="ctr">
            <a:noAutofit/>
          </a:bodyPr>
          <a:lstStyle>
            <a:lvl1pPr marL="0" indent="0">
              <a:buNone/>
              <a:defRPr sz="4200"/>
            </a:lvl1pPr>
            <a:lvl2pPr>
              <a:buNone/>
              <a:defRPr sz="6000"/>
            </a:lvl2pPr>
            <a:lvl3pPr>
              <a:buNone/>
              <a:defRPr sz="4800"/>
            </a:lvl3pPr>
            <a:lvl4pPr>
              <a:buNone/>
              <a:defRPr sz="4400"/>
            </a:lvl4pPr>
            <a:lvl5pPr>
              <a:buNone/>
              <a:defRPr sz="4400"/>
            </a:lvl5pPr>
          </a:lstStyle>
          <a:p>
            <a:pPr lvl="0"/>
            <a:r>
              <a:rPr lang="pt-BR" dirty="0"/>
              <a:t>&lt;Indicar nome dos demais autores e DESTACAR o Orientador&gt;</a:t>
            </a:r>
          </a:p>
        </p:txBody>
      </p:sp>
      <p:sp>
        <p:nvSpPr>
          <p:cNvPr id="25" name="Content Placeholder 44">
            <a:extLst>
              <a:ext uri="{FF2B5EF4-FFF2-40B4-BE49-F238E27FC236}">
                <a16:creationId xmlns:a16="http://schemas.microsoft.com/office/drawing/2014/main" id="{F1D8626C-7BF9-4073-A385-FF7D5CF7714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182831" y="3553983"/>
            <a:ext cx="1589548" cy="750754"/>
          </a:xfrm>
        </p:spPr>
        <p:txBody>
          <a:bodyPr anchor="ctr">
            <a:noAutofit/>
          </a:bodyPr>
          <a:lstStyle>
            <a:lvl1pPr marL="0" indent="0">
              <a:buNone/>
              <a:defRPr sz="4200" b="1"/>
            </a:lvl1pPr>
            <a:lvl2pPr>
              <a:buNone/>
              <a:defRPr sz="6000"/>
            </a:lvl2pPr>
            <a:lvl3pPr>
              <a:buNone/>
              <a:defRPr sz="4800"/>
            </a:lvl3pPr>
            <a:lvl4pPr>
              <a:buNone/>
              <a:defRPr sz="4400"/>
            </a:lvl4pPr>
            <a:lvl5pPr>
              <a:buNone/>
              <a:defRPr sz="4400"/>
            </a:lvl5pPr>
          </a:lstStyle>
          <a:p>
            <a:pPr lvl="0"/>
            <a:r>
              <a:rPr lang="pt-BR" dirty="0"/>
              <a:t>&lt;I##&gt;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485DD63-5D8C-426D-9403-FD6C087136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339102" y="1997518"/>
            <a:ext cx="12258809" cy="1168802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50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pt-BR" dirty="0"/>
              <a:t>AUTOR/APRESENTADOR</a:t>
            </a:r>
            <a:endParaRPr lang="en-US" dirty="0"/>
          </a:p>
        </p:txBody>
      </p:sp>
      <p:sp>
        <p:nvSpPr>
          <p:cNvPr id="38" name="Title 36">
            <a:extLst>
              <a:ext uri="{FF2B5EF4-FFF2-40B4-BE49-F238E27FC236}">
                <a16:creationId xmlns:a16="http://schemas.microsoft.com/office/drawing/2014/main" id="{C308F64B-54E0-4713-B6AD-FA3EA66F4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14335" y="455129"/>
            <a:ext cx="35213012" cy="1170000"/>
          </a:xfrm>
        </p:spPr>
        <p:txBody>
          <a:bodyPr>
            <a:normAutofit/>
          </a:bodyPr>
          <a:lstStyle>
            <a:lvl1pPr algn="ctr">
              <a:defRPr lang="pt-BR" sz="6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TÍTULO DO TRABALHO</a:t>
            </a:r>
            <a:endParaRPr lang="pt-BR" dirty="0"/>
          </a:p>
        </p:txBody>
      </p:sp>
      <p:sp>
        <p:nvSpPr>
          <p:cNvPr id="43" name="Content Placeholder 41">
            <a:extLst>
              <a:ext uri="{FF2B5EF4-FFF2-40B4-BE49-F238E27FC236}">
                <a16:creationId xmlns:a16="http://schemas.microsoft.com/office/drawing/2014/main" id="{E4921CEE-260F-477C-9E91-9DE325949E1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323119" y="2976431"/>
            <a:ext cx="3635375" cy="2278062"/>
          </a:xfrm>
        </p:spPr>
        <p:txBody>
          <a:bodyPr>
            <a:noAutofit/>
          </a:bodyPr>
          <a:lstStyle>
            <a:lvl1pPr marL="0" indent="0" algn="ctr">
              <a:buNone/>
              <a:defRPr lang="pt-BR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Logotipo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nome</a:t>
            </a:r>
            <a:r>
              <a:rPr lang="en-US" dirty="0"/>
              <a:t> do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laboratório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79533B0-4B24-4076-A43C-D5635E7BE2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4122" t="12255" r="13272" b="13931"/>
          <a:stretch/>
        </p:blipFill>
        <p:spPr>
          <a:xfrm>
            <a:off x="48464905" y="35433"/>
            <a:ext cx="2379729" cy="277023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F7F34A6-8F95-41AF-9985-56599257B8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193" t="22675" r="16065" b="24287"/>
          <a:stretch/>
        </p:blipFill>
        <p:spPr>
          <a:xfrm>
            <a:off x="46148591" y="823963"/>
            <a:ext cx="2021138" cy="1559461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C48D03AC-371E-4587-8EB2-2A4152668882}"/>
              </a:ext>
            </a:extLst>
          </p:cNvPr>
          <p:cNvGrpSpPr/>
          <p:nvPr userDrawn="1"/>
        </p:nvGrpSpPr>
        <p:grpSpPr>
          <a:xfrm rot="16200000">
            <a:off x="40138406" y="2040567"/>
            <a:ext cx="2487489" cy="1336446"/>
            <a:chOff x="2004646" y="10684412"/>
            <a:chExt cx="5493175" cy="1659988"/>
          </a:xfrm>
        </p:grpSpPr>
        <p:sp>
          <p:nvSpPr>
            <p:cNvPr id="8" name="Triângulo isósceles 7">
              <a:extLst>
                <a:ext uri="{FF2B5EF4-FFF2-40B4-BE49-F238E27FC236}">
                  <a16:creationId xmlns:a16="http://schemas.microsoft.com/office/drawing/2014/main" id="{CE8C65C9-0678-407D-A591-7BB16D77F82A}"/>
                </a:ext>
              </a:extLst>
            </p:cNvPr>
            <p:cNvSpPr/>
            <p:nvPr userDrawn="1"/>
          </p:nvSpPr>
          <p:spPr>
            <a:xfrm>
              <a:off x="2004646" y="10867292"/>
              <a:ext cx="4290646" cy="147710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c</a:t>
              </a:r>
            </a:p>
          </p:txBody>
        </p:sp>
        <p:sp>
          <p:nvSpPr>
            <p:cNvPr id="26" name="Triângulo isósceles 25">
              <a:extLst>
                <a:ext uri="{FF2B5EF4-FFF2-40B4-BE49-F238E27FC236}">
                  <a16:creationId xmlns:a16="http://schemas.microsoft.com/office/drawing/2014/main" id="{0C7BDDC8-9BC0-43C9-A3BD-591DB2E19F93}"/>
                </a:ext>
              </a:extLst>
            </p:cNvPr>
            <p:cNvSpPr/>
            <p:nvPr userDrawn="1"/>
          </p:nvSpPr>
          <p:spPr>
            <a:xfrm>
              <a:off x="3207175" y="10684412"/>
              <a:ext cx="4290646" cy="1477108"/>
            </a:xfrm>
            <a:prstGeom prst="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c</a:t>
              </a:r>
            </a:p>
          </p:txBody>
        </p:sp>
      </p:grpSp>
      <p:pic>
        <p:nvPicPr>
          <p:cNvPr id="16" name="Imagem 15" descr="Desenho de um círculo&#10;&#10;Descrição gerada automaticamente com confiança média">
            <a:extLst>
              <a:ext uri="{FF2B5EF4-FFF2-40B4-BE49-F238E27FC236}">
                <a16:creationId xmlns:a16="http://schemas.microsoft.com/office/drawing/2014/main" id="{87875CDF-EA07-46DA-9A82-39A6DAD42E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3296" y="1040129"/>
            <a:ext cx="2767678" cy="1214672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408CB686-7326-488A-B5C7-180DEAE793E8}"/>
              </a:ext>
            </a:extLst>
          </p:cNvPr>
          <p:cNvSpPr txBox="1"/>
          <p:nvPr userDrawn="1"/>
        </p:nvSpPr>
        <p:spPr>
          <a:xfrm>
            <a:off x="6499915" y="3359489"/>
            <a:ext cx="7714816" cy="97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Código do trabalho: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C9EDF412-366A-43A0-AAB3-4D2B9CC47FC0}"/>
              </a:ext>
            </a:extLst>
          </p:cNvPr>
          <p:cNvGrpSpPr/>
          <p:nvPr userDrawn="1"/>
        </p:nvGrpSpPr>
        <p:grpSpPr>
          <a:xfrm rot="16200000">
            <a:off x="41770028" y="3284312"/>
            <a:ext cx="2487489" cy="1336446"/>
            <a:chOff x="2004646" y="10684412"/>
            <a:chExt cx="5493175" cy="1659988"/>
          </a:xfrm>
        </p:grpSpPr>
        <p:sp>
          <p:nvSpPr>
            <p:cNvPr id="29" name="Triângulo isósceles 28">
              <a:extLst>
                <a:ext uri="{FF2B5EF4-FFF2-40B4-BE49-F238E27FC236}">
                  <a16:creationId xmlns:a16="http://schemas.microsoft.com/office/drawing/2014/main" id="{5382DC4D-4B97-4758-A7AB-DE50280CC3CF}"/>
                </a:ext>
              </a:extLst>
            </p:cNvPr>
            <p:cNvSpPr/>
            <p:nvPr userDrawn="1"/>
          </p:nvSpPr>
          <p:spPr>
            <a:xfrm>
              <a:off x="2004646" y="10867292"/>
              <a:ext cx="4290646" cy="147710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c</a:t>
              </a:r>
            </a:p>
          </p:txBody>
        </p:sp>
        <p:sp>
          <p:nvSpPr>
            <p:cNvPr id="30" name="Triângulo isósceles 29">
              <a:extLst>
                <a:ext uri="{FF2B5EF4-FFF2-40B4-BE49-F238E27FC236}">
                  <a16:creationId xmlns:a16="http://schemas.microsoft.com/office/drawing/2014/main" id="{32388867-3437-41CD-9F41-681E3FC733F2}"/>
                </a:ext>
              </a:extLst>
            </p:cNvPr>
            <p:cNvSpPr/>
            <p:nvPr userDrawn="1"/>
          </p:nvSpPr>
          <p:spPr>
            <a:xfrm>
              <a:off x="3207175" y="10684412"/>
              <a:ext cx="4290646" cy="1477108"/>
            </a:xfrm>
            <a:prstGeom prst="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c</a:t>
              </a:r>
            </a:p>
          </p:txBody>
        </p:sp>
      </p:grpSp>
      <p:pic>
        <p:nvPicPr>
          <p:cNvPr id="21" name="Imagem 20" descr="Uma imagem contendo Forma&#10;&#10;Descrição gerada automaticamente">
            <a:extLst>
              <a:ext uri="{FF2B5EF4-FFF2-40B4-BE49-F238E27FC236}">
                <a16:creationId xmlns:a16="http://schemas.microsoft.com/office/drawing/2014/main" id="{EAE65E5A-5650-4309-AB7B-FD70BFEC2DA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72" y="680735"/>
            <a:ext cx="5523128" cy="43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5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004" y="1533358"/>
            <a:ext cx="44160043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004" y="7666780"/>
            <a:ext cx="44160043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004" y="26693729"/>
            <a:ext cx="11520011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D602E-E3F2-41BD-A7EF-90FFB177E485}" type="datetimeFigureOut">
              <a:rPr kumimoji="0" lang="pt-BR" sz="503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19/11/2021</a:t>
            </a:fld>
            <a:endParaRPr kumimoji="0" lang="pt-BR" sz="5039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0017" y="26693729"/>
            <a:ext cx="17280017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5039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0035" y="26693729"/>
            <a:ext cx="11520011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2D163-B810-4878-854D-A6433303ED67}" type="slidenum">
              <a:rPr kumimoji="0" lang="pt-BR" sz="5039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5039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36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F5A7-6940-49E3-95BE-3265A1CD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Degradação por radiação UV de compósitos laminados de matriz poliéster com fibra de basalto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A348F-2EFC-4A7F-B34D-7A29D6EFEA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Wojciech</a:t>
            </a:r>
            <a:r>
              <a:rPr lang="pt-BR" dirty="0"/>
              <a:t> </a:t>
            </a:r>
            <a:r>
              <a:rPr lang="pt-BR" dirty="0" err="1"/>
              <a:t>Krzyszycha</a:t>
            </a:r>
            <a:endParaRPr lang="pt-B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B7FA8-F1B5-4154-A218-5736162736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Mestrado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3DD7FD-0798-4CA6-9415-3D16C58D58D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t-BR" dirty="0"/>
              <a:t>Anna Carolina Moraes Silva, </a:t>
            </a:r>
            <a:r>
              <a:rPr lang="pt-BR" b="1" dirty="0"/>
              <a:t>Igor dos Santos Vital (orientador)</a:t>
            </a:r>
            <a:r>
              <a:rPr lang="pt-BR" dirty="0"/>
              <a:t>, </a:t>
            </a:r>
            <a:r>
              <a:rPr lang="pt-BR" dirty="0" err="1"/>
              <a:t>Karol</a:t>
            </a:r>
            <a:r>
              <a:rPr lang="pt-BR" dirty="0"/>
              <a:t> </a:t>
            </a:r>
            <a:r>
              <a:rPr lang="pt-BR" dirty="0" err="1"/>
              <a:t>Wojtyła</a:t>
            </a:r>
            <a:endParaRPr lang="pt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11FFE-6057-4B93-8C72-8DB270493B4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182830" y="3553983"/>
            <a:ext cx="1874801" cy="802028"/>
          </a:xfrm>
        </p:spPr>
        <p:txBody>
          <a:bodyPr/>
          <a:lstStyle/>
          <a:p>
            <a:r>
              <a:rPr lang="pt-BR" dirty="0"/>
              <a:t>MC-XX</a:t>
            </a:r>
          </a:p>
        </p:txBody>
      </p:sp>
      <p:sp>
        <p:nvSpPr>
          <p:cNvPr id="8" name="Content Placeholder 41">
            <a:extLst>
              <a:ext uri="{FF2B5EF4-FFF2-40B4-BE49-F238E27FC236}">
                <a16:creationId xmlns:a16="http://schemas.microsoft.com/office/drawing/2014/main" id="{D3E0E4B4-F1D6-4FB9-BD3F-FDB44FB61AE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870010" y="3760462"/>
            <a:ext cx="3635375" cy="2480711"/>
          </a:xfrm>
        </p:spPr>
        <p:txBody>
          <a:bodyPr>
            <a:noAutofit/>
          </a:bodyPr>
          <a:lstStyle>
            <a:lvl1pPr marL="0" indent="0" algn="ctr">
              <a:buNone/>
              <a:defRPr lang="pt-BR" sz="474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Logotipo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nome</a:t>
            </a:r>
            <a:r>
              <a:rPr lang="en-US" dirty="0"/>
              <a:t> do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laboratório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520506"/>
      </p:ext>
    </p:extLst>
  </p:cSld>
  <p:clrMapOvr>
    <a:masterClrMapping/>
  </p:clrMapOvr>
</p:sld>
</file>

<file path=ppt/theme/theme1.xml><?xml version="1.0" encoding="utf-8"?>
<a:theme xmlns:a="http://schemas.openxmlformats.org/drawingml/2006/main" name="1 - Template - Pôster Painel PEMM 2020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1 - Template - Pôster Painel PEMM 2020</vt:lpstr>
      <vt:lpstr>Degradação por radiação UV de compósitos laminados de matriz poliéster com fibra de basalto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Larissa Chiesa</dc:creator>
  <cp:lastModifiedBy>Comitê Científico</cp:lastModifiedBy>
  <cp:revision>9</cp:revision>
  <dcterms:created xsi:type="dcterms:W3CDTF">2020-08-08T19:27:10Z</dcterms:created>
  <dcterms:modified xsi:type="dcterms:W3CDTF">2021-11-19T23:29:37Z</dcterms:modified>
</cp:coreProperties>
</file>