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59" r:id="rId3"/>
    <p:sldId id="261" r:id="rId4"/>
    <p:sldId id="260" r:id="rId5"/>
    <p:sldId id="262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8384CB49-F7CE-71BD-DF1B-3FAB7A6120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570A160-12F2-DE6A-4D6D-65840BF1EE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73A9A-9828-4531-ADA8-3E455F1FEB07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89B0B6CB-8ADF-F38B-C2D3-4C3E492005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B4A8B9F-B0E8-D0CD-E89C-569D1D07AA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DECBA-9CFD-42B6-9F70-B05D4AEB5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4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19201-44E8-4386-974C-45896A1A2073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92B4F-C0A2-40DA-9026-B828F0251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48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712FB52-5253-A461-32FE-BCA2C4AC11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764" y="274426"/>
            <a:ext cx="4190400" cy="10881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F15311-F0BD-44C4-ABF2-5053FECD95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74704" y="1650171"/>
            <a:ext cx="9144000" cy="185979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TÍTULO DO TRABALHO</a:t>
            </a:r>
          </a:p>
        </p:txBody>
      </p:sp>
      <p:cxnSp>
        <p:nvCxnSpPr>
          <p:cNvPr id="7" name="Conector reto 5">
            <a:extLst>
              <a:ext uri="{FF2B5EF4-FFF2-40B4-BE49-F238E27FC236}">
                <a16:creationId xmlns:a16="http://schemas.microsoft.com/office/drawing/2014/main" xmlns="" id="{728172F0-3E8E-48C9-B88F-560A6785C3E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m 8">
            <a:extLst>
              <a:ext uri="{FF2B5EF4-FFF2-40B4-BE49-F238E27FC236}">
                <a16:creationId xmlns:a16="http://schemas.microsoft.com/office/drawing/2014/main" xmlns="" id="{0C670FB0-E862-43A4-8303-C1B1431CF7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7" y="354156"/>
            <a:ext cx="1878718" cy="928644"/>
          </a:xfrm>
          <a:prstGeom prst="rect">
            <a:avLst/>
          </a:prstGeom>
        </p:spPr>
      </p:pic>
      <p:sp>
        <p:nvSpPr>
          <p:cNvPr id="19" name="Retângulo 13">
            <a:extLst>
              <a:ext uri="{FF2B5EF4-FFF2-40B4-BE49-F238E27FC236}">
                <a16:creationId xmlns:a16="http://schemas.microsoft.com/office/drawing/2014/main" xmlns="" id="{75E18F1F-1509-4FD0-BB58-7B076F56A5F9}"/>
              </a:ext>
            </a:extLst>
          </p:cNvPr>
          <p:cNvSpPr/>
          <p:nvPr userDrawn="1"/>
        </p:nvSpPr>
        <p:spPr>
          <a:xfrm>
            <a:off x="0" y="6522732"/>
            <a:ext cx="12192000" cy="3352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sz="115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pt-BR" sz="1150" cap="all" dirty="0">
              <a:solidFill>
                <a:schemeClr val="bg1"/>
              </a:solidFill>
              <a:latin typeface="Calibri"/>
            </a:endParaRPr>
          </a:p>
          <a:p>
            <a:pPr algn="ctr"/>
            <a:endParaRPr lang="pt-BR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xmlns="" id="{CFFC79CE-E3F5-4A10-B5D6-5D2909C292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38307" y="4123018"/>
            <a:ext cx="6016794" cy="99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kumimoji="0" lang="en-US" sz="1600" b="0" i="0" u="none" strike="noStrike" kern="1200" cap="all" spc="200" normalizeH="0" baseline="0" dirty="0" smtClean="0">
                <a:ln>
                  <a:noFill/>
                </a:ln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NOME DO LABORATÓRIO (i.e., </a:t>
            </a:r>
            <a:r>
              <a:rPr lang="en-US" dirty="0" err="1"/>
              <a:t>filiação</a:t>
            </a:r>
            <a:r>
              <a:rPr lang="en-US" dirty="0"/>
              <a:t> dos </a:t>
            </a:r>
            <a:r>
              <a:rPr lang="en-US" dirty="0" err="1"/>
              <a:t>autores</a:t>
            </a:r>
            <a:r>
              <a:rPr lang="en-US" dirty="0"/>
              <a:t>)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xmlns="" id="{23C30657-5F3E-46A5-8A80-163C761AC1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4704" y="3549305"/>
            <a:ext cx="9144000" cy="525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DO(S) AUTOR(ES)</a:t>
            </a:r>
            <a:endParaRPr lang="en-US" dirty="0"/>
          </a:p>
        </p:txBody>
      </p:sp>
      <p:sp>
        <p:nvSpPr>
          <p:cNvPr id="10" name="Text Placeholder 24">
            <a:extLst>
              <a:ext uri="{FF2B5EF4-FFF2-40B4-BE49-F238E27FC236}">
                <a16:creationId xmlns:a16="http://schemas.microsoft.com/office/drawing/2014/main" xmlns="" id="{FC039463-2CCC-47A2-AC6A-D4DED63F39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5284149"/>
            <a:ext cx="7711334" cy="4262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&lt;Graduação, Mestrado, Doutorado, Pesquisador Pós-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Doc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625C8D0-B9CF-4F4F-99B1-3263E598159B}"/>
              </a:ext>
            </a:extLst>
          </p:cNvPr>
          <p:cNvSpPr txBox="1"/>
          <p:nvPr userDrawn="1"/>
        </p:nvSpPr>
        <p:spPr>
          <a:xfrm>
            <a:off x="5453838" y="1283424"/>
            <a:ext cx="2310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12 a 16 de setembro de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FEA2B7-FB8C-4833-AA53-DBD8C277B7F9}"/>
              </a:ext>
            </a:extLst>
          </p:cNvPr>
          <p:cNvSpPr txBox="1"/>
          <p:nvPr userDrawn="1"/>
        </p:nvSpPr>
        <p:spPr>
          <a:xfrm>
            <a:off x="3704424" y="6551866"/>
            <a:ext cx="478316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8ª SEMANA METALMAT E PAINEL PEMM 2022 – Prof. RUPEN ADAMIAN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xmlns="" id="{05EBB581-5A5F-488D-A27A-E291C54D9C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5771013"/>
            <a:ext cx="7711334" cy="4262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&lt;Nome&gt;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EBA24E6-D410-41DC-B192-1E986DACE41D}"/>
              </a:ext>
            </a:extLst>
          </p:cNvPr>
          <p:cNvSpPr txBox="1"/>
          <p:nvPr userDrawn="1"/>
        </p:nvSpPr>
        <p:spPr>
          <a:xfrm>
            <a:off x="192546" y="5297244"/>
            <a:ext cx="1414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Categoria: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F4BD5E9B-719E-4991-9549-10B5AB21A817}"/>
              </a:ext>
            </a:extLst>
          </p:cNvPr>
          <p:cNvSpPr txBox="1"/>
          <p:nvPr userDrawn="1"/>
        </p:nvSpPr>
        <p:spPr>
          <a:xfrm>
            <a:off x="192548" y="5768174"/>
            <a:ext cx="1414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Orientador:</a:t>
            </a:r>
          </a:p>
        </p:txBody>
      </p:sp>
      <p:pic>
        <p:nvPicPr>
          <p:cNvPr id="20" name="Imagem 19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B4AE8504-788B-4FA7-8F6D-AD24071559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85" y="-216227"/>
            <a:ext cx="2927214" cy="2069411"/>
          </a:xfrm>
          <a:prstGeom prst="rect">
            <a:avLst/>
          </a:prstGeom>
        </p:spPr>
      </p:pic>
      <p:sp>
        <p:nvSpPr>
          <p:cNvPr id="38" name="Triângulo isósceles 37">
            <a:extLst>
              <a:ext uri="{FF2B5EF4-FFF2-40B4-BE49-F238E27FC236}">
                <a16:creationId xmlns:a16="http://schemas.microsoft.com/office/drawing/2014/main" xmlns="" id="{8C1F3B73-D977-47D5-AFCD-35FA50E8084C}"/>
              </a:ext>
            </a:extLst>
          </p:cNvPr>
          <p:cNvSpPr/>
          <p:nvPr userDrawn="1"/>
        </p:nvSpPr>
        <p:spPr>
          <a:xfrm rot="5400000">
            <a:off x="-320447" y="856051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Triângulo isósceles 41">
            <a:extLst>
              <a:ext uri="{FF2B5EF4-FFF2-40B4-BE49-F238E27FC236}">
                <a16:creationId xmlns:a16="http://schemas.microsoft.com/office/drawing/2014/main" xmlns="" id="{4BBA468E-6DB6-44D0-BFFF-CE6365F33F5D}"/>
              </a:ext>
            </a:extLst>
          </p:cNvPr>
          <p:cNvSpPr/>
          <p:nvPr userDrawn="1"/>
        </p:nvSpPr>
        <p:spPr>
          <a:xfrm rot="5400000">
            <a:off x="-182441" y="1234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3" name="Triângulo isósceles 42">
            <a:extLst>
              <a:ext uri="{FF2B5EF4-FFF2-40B4-BE49-F238E27FC236}">
                <a16:creationId xmlns:a16="http://schemas.microsoft.com/office/drawing/2014/main" xmlns="" id="{CEA2314D-C059-4C46-BA72-9E6B5B501814}"/>
              </a:ext>
            </a:extLst>
          </p:cNvPr>
          <p:cNvSpPr/>
          <p:nvPr userDrawn="1"/>
        </p:nvSpPr>
        <p:spPr>
          <a:xfrm rot="16200000">
            <a:off x="11129995" y="4718445"/>
            <a:ext cx="1280310" cy="567689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Triângulo isósceles 43">
            <a:extLst>
              <a:ext uri="{FF2B5EF4-FFF2-40B4-BE49-F238E27FC236}">
                <a16:creationId xmlns:a16="http://schemas.microsoft.com/office/drawing/2014/main" xmlns="" id="{AD6665C6-EDC6-45C0-833D-B604FD906469}"/>
              </a:ext>
            </a:extLst>
          </p:cNvPr>
          <p:cNvSpPr/>
          <p:nvPr userDrawn="1"/>
        </p:nvSpPr>
        <p:spPr>
          <a:xfrm rot="16200000">
            <a:off x="11350828" y="5179703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8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C8F2444E-7454-CFC3-9868-D9450F04CE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515EEB0-0633-401F-A3BF-D9193C83A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cxnSp>
        <p:nvCxnSpPr>
          <p:cNvPr id="12" name="Conector reto 7">
            <a:extLst>
              <a:ext uri="{FF2B5EF4-FFF2-40B4-BE49-F238E27FC236}">
                <a16:creationId xmlns:a16="http://schemas.microsoft.com/office/drawing/2014/main" xmlns="" id="{110B03E1-596C-4ED3-8044-170E742858C6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8">
            <a:extLst>
              <a:ext uri="{FF2B5EF4-FFF2-40B4-BE49-F238E27FC236}">
                <a16:creationId xmlns:a16="http://schemas.microsoft.com/office/drawing/2014/main" xmlns="" id="{BF6FE3BF-A526-43D8-8E6A-25945B6E770A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2474DC84-0BCA-48F8-AC27-B957971A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" y="457200"/>
            <a:ext cx="411329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xmlns="" id="{6578C6D0-0A1C-4495-A0A2-923D0BF91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32" y="2057400"/>
            <a:ext cx="411329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xmlns="" id="{91E04199-A766-4825-A816-7D52F2A666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xmlns="" id="{B742E7AB-79AE-4971-9664-D34B21B94ADA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xmlns="" id="{BA2E030A-1990-4584-8B53-6FD969B392A0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8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F7D0EB45-E451-97AC-F632-525F377654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xmlns="" id="{93A0CB05-1BC2-41DB-BA9C-EF19060580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2425" y="1765300"/>
            <a:ext cx="11001375" cy="3859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997B2CD-F644-4513-B103-881BE5459572}"/>
              </a:ext>
            </a:extLst>
          </p:cNvPr>
          <p:cNvSpPr txBox="1"/>
          <p:nvPr userDrawn="1"/>
        </p:nvSpPr>
        <p:spPr>
          <a:xfrm>
            <a:off x="1135364" y="603316"/>
            <a:ext cx="9418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Agradecimentos</a:t>
            </a:r>
            <a:endParaRPr lang="pt-BR" sz="3600" dirty="0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xmlns="" id="{6E615396-F7CA-41F7-801D-B4352405D9F5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xmlns="" id="{A298A5B1-2C08-4086-9464-4CBB9854E776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xmlns="" id="{32961647-0F16-40B5-AE0E-6D8050FDEC6A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xmlns="" id="{4C0938A9-F1C5-4107-A710-0FF7186893D4}"/>
              </a:ext>
            </a:extLst>
          </p:cNvPr>
          <p:cNvSpPr/>
          <p:nvPr userDrawn="1"/>
        </p:nvSpPr>
        <p:spPr>
          <a:xfrm rot="16200000">
            <a:off x="11350828" y="5616168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xmlns="" id="{EA33D614-B82F-4181-A3F7-81A3ACF7AAE3}"/>
              </a:ext>
            </a:extLst>
          </p:cNvPr>
          <p:cNvSpPr/>
          <p:nvPr userDrawn="1"/>
        </p:nvSpPr>
        <p:spPr>
          <a:xfrm rot="16200000">
            <a:off x="11217559" y="5255170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92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4EACB316-8DEB-3CEF-D5C9-692F9D4251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9BDC360A-A2DA-46B3-A1B3-EA8E2419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69506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cxnSp>
        <p:nvCxnSpPr>
          <p:cNvPr id="12" name="Conector reto 7">
            <a:extLst>
              <a:ext uri="{FF2B5EF4-FFF2-40B4-BE49-F238E27FC236}">
                <a16:creationId xmlns:a16="http://schemas.microsoft.com/office/drawing/2014/main" xmlns="" id="{5A6317FB-DBD5-4CD2-938C-8DF809FF36C2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B31BADC7-6EFB-411F-9A0A-FA4516DCB0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58731" y="1814588"/>
            <a:ext cx="10695278" cy="436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xmlns="" id="{BA039246-331C-4D5E-9DC3-A6FC8D65DD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xmlns="" id="{F0BF97C2-C9DA-4BC8-8A99-628714DD9FF9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xmlns="" id="{82B06B68-843E-43C9-BB71-EBE53043870E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xmlns="" id="{F7F0E104-53AA-4E12-9EE2-D82649564E99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720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AEF6C0B2-496C-3659-29EF-91C4B027B9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2EB34F8-2AAE-4F03-84F2-7FDC27B25CD3}"/>
              </a:ext>
            </a:extLst>
          </p:cNvPr>
          <p:cNvSpPr/>
          <p:nvPr userDrawn="1"/>
        </p:nvSpPr>
        <p:spPr>
          <a:xfrm>
            <a:off x="740568" y="1555843"/>
            <a:ext cx="11452243" cy="72000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02462FC-1741-4C0D-9DDE-8F387DBB2731}"/>
              </a:ext>
            </a:extLst>
          </p:cNvPr>
          <p:cNvSpPr/>
          <p:nvPr userDrawn="1"/>
        </p:nvSpPr>
        <p:spPr>
          <a:xfrm>
            <a:off x="0" y="5230097"/>
            <a:ext cx="12196800" cy="72000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53A4915-1179-44FD-B50C-D0952C138CAF}"/>
              </a:ext>
            </a:extLst>
          </p:cNvPr>
          <p:cNvSpPr/>
          <p:nvPr userDrawn="1"/>
        </p:nvSpPr>
        <p:spPr>
          <a:xfrm>
            <a:off x="0" y="1712256"/>
            <a:ext cx="12196800" cy="34334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87B7D610-A123-46CC-B423-53078C05A154}"/>
              </a:ext>
            </a:extLst>
          </p:cNvPr>
          <p:cNvCxnSpPr/>
          <p:nvPr userDrawn="1"/>
        </p:nvCxnSpPr>
        <p:spPr>
          <a:xfrm>
            <a:off x="4101214" y="2240250"/>
            <a:ext cx="0" cy="23774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9E340479-B8BA-4F26-AEEF-5DCF6BB2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700" y="2418548"/>
            <a:ext cx="6876257" cy="1991848"/>
          </a:xfrm>
        </p:spPr>
        <p:txBody>
          <a:bodyPr anchor="ctr">
            <a:normAutofit/>
          </a:bodyPr>
          <a:lstStyle>
            <a:lvl1pPr>
              <a:defRPr lang="pt-BR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1CD2755C-5D80-4268-BC73-89936E135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18547"/>
            <a:ext cx="2905365" cy="1991851"/>
          </a:xfrm>
        </p:spPr>
        <p:txBody>
          <a:bodyPr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Slide Number Placeholder 18">
            <a:extLst>
              <a:ext uri="{FF2B5EF4-FFF2-40B4-BE49-F238E27FC236}">
                <a16:creationId xmlns:a16="http://schemas.microsoft.com/office/drawing/2014/main" xmlns="" id="{EE6CC7A1-561F-465B-91A2-1C8C77185BCF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31" name="Conector reto 7">
            <a:extLst>
              <a:ext uri="{FF2B5EF4-FFF2-40B4-BE49-F238E27FC236}">
                <a16:creationId xmlns:a16="http://schemas.microsoft.com/office/drawing/2014/main" xmlns="" id="{2856F603-A09D-4652-BDA5-8B1170706B76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6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4">
            <a:extLst>
              <a:ext uri="{FF2B5EF4-FFF2-40B4-BE49-F238E27FC236}">
                <a16:creationId xmlns:a16="http://schemas.microsoft.com/office/drawing/2014/main" xmlns="" id="{CD73985F-8D8E-476B-93F6-CDAFF73848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xmlns="" id="{4653196A-7287-4DFB-BB34-5AE93B56CA46}"/>
              </a:ext>
            </a:extLst>
          </p:cNvPr>
          <p:cNvSpPr/>
          <p:nvPr userDrawn="1"/>
        </p:nvSpPr>
        <p:spPr>
          <a:xfrm rot="5400000">
            <a:off x="-182441" y="15519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424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AEC05B7B-1B15-AEC4-9862-11D71F7B8C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8B9323AF-6995-4CDE-9BA5-5B3DCA941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097966A7-10C8-44D2-BAF3-764218198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3575" y="3790950"/>
            <a:ext cx="4924425" cy="1466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240AB5-4DAD-4903-B754-1E4E64D889F3}"/>
              </a:ext>
            </a:extLst>
          </p:cNvPr>
          <p:cNvCxnSpPr>
            <a:cxnSpLocks/>
          </p:cNvCxnSpPr>
          <p:nvPr userDrawn="1"/>
        </p:nvCxnSpPr>
        <p:spPr>
          <a:xfrm>
            <a:off x="838200" y="3781425"/>
            <a:ext cx="9829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F5B6A2D-7B07-4950-A71C-682AF439337C}"/>
              </a:ext>
            </a:extLst>
          </p:cNvPr>
          <p:cNvSpPr/>
          <p:nvPr userDrawn="1"/>
        </p:nvSpPr>
        <p:spPr>
          <a:xfrm>
            <a:off x="5743575" y="3735706"/>
            <a:ext cx="4924425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lide Number Placeholder 18">
            <a:extLst>
              <a:ext uri="{FF2B5EF4-FFF2-40B4-BE49-F238E27FC236}">
                <a16:creationId xmlns:a16="http://schemas.microsoft.com/office/drawing/2014/main" xmlns="" id="{83FABDCC-3EFA-437D-B85C-CAB6645FB43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9" name="Conector reto 7">
            <a:extLst>
              <a:ext uri="{FF2B5EF4-FFF2-40B4-BE49-F238E27FC236}">
                <a16:creationId xmlns:a16="http://schemas.microsoft.com/office/drawing/2014/main" xmlns="" id="{27F0651D-E090-4E90-BD3A-2634AC419B3C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4">
            <a:extLst>
              <a:ext uri="{FF2B5EF4-FFF2-40B4-BE49-F238E27FC236}">
                <a16:creationId xmlns:a16="http://schemas.microsoft.com/office/drawing/2014/main" xmlns="" id="{78A652FD-CF16-4A53-BA27-C86E8988B3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xmlns="" id="{2E7E77F8-C747-40C2-9CDC-01678E54F9EC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xmlns="" id="{04B207AB-2D2B-460B-9AC3-948B7BE5B718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49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6C1A9E1C-5F69-E9CA-ABBE-ED3FF8FA14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9920A8-384E-495C-9278-D1DD55094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946" y="1825625"/>
            <a:ext cx="538935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DC1D80-1506-4ACB-9C32-0D3933085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4447" y="1825625"/>
            <a:ext cx="538935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9402CF3E-C0B9-425B-923B-94F57FFAEDD8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8">
            <a:extLst>
              <a:ext uri="{FF2B5EF4-FFF2-40B4-BE49-F238E27FC236}">
                <a16:creationId xmlns:a16="http://schemas.microsoft.com/office/drawing/2014/main" xmlns="" id="{162DDD9C-AE2B-4910-9852-D2FA80EB090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D2A8BF65-CDCE-460A-BBF9-2116116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24529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xmlns="" id="{F2D9D358-274E-4CFE-953D-8CF047D021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xmlns="" id="{87036B0D-B866-44D6-BA67-D94226ACE6AA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xmlns="" id="{373E2932-BB98-469F-902E-A0379943D589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38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9333B6E6-7D67-0759-10CF-0A41962FB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6FEC4F-3173-4BA2-9368-D055A3147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9948" y="1681163"/>
            <a:ext cx="53892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874456-E3CA-402E-AC2F-BE4D9AFAB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9948" y="2505075"/>
            <a:ext cx="53892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DE030F-5999-41A2-8771-A886071A2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64600" y="1681163"/>
            <a:ext cx="53892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4027A3-4728-4ADF-9918-09E7E20EF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64600" y="2505075"/>
            <a:ext cx="53892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cxnSp>
        <p:nvCxnSpPr>
          <p:cNvPr id="10" name="Conector reto 7">
            <a:extLst>
              <a:ext uri="{FF2B5EF4-FFF2-40B4-BE49-F238E27FC236}">
                <a16:creationId xmlns:a16="http://schemas.microsoft.com/office/drawing/2014/main" xmlns="" id="{1B062922-7698-4249-B560-EEBB011EC95F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8">
            <a:extLst>
              <a:ext uri="{FF2B5EF4-FFF2-40B4-BE49-F238E27FC236}">
                <a16:creationId xmlns:a16="http://schemas.microsoft.com/office/drawing/2014/main" xmlns="" id="{255437C1-AF14-4EB6-8D17-B42DF2C02FE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B89DB074-2D46-4446-A214-0868C185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24529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7" name="Text Placeholder 24">
            <a:extLst>
              <a:ext uri="{FF2B5EF4-FFF2-40B4-BE49-F238E27FC236}">
                <a16:creationId xmlns:a16="http://schemas.microsoft.com/office/drawing/2014/main" xmlns="" id="{AE1045EB-9237-4E09-81CB-9D3BE90A54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21" name="Triângulo isósceles 20">
            <a:extLst>
              <a:ext uri="{FF2B5EF4-FFF2-40B4-BE49-F238E27FC236}">
                <a16:creationId xmlns:a16="http://schemas.microsoft.com/office/drawing/2014/main" xmlns="" id="{1CB87D82-6899-42F0-A4C3-68D3836FE584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Triângulo isósceles 21">
            <a:extLst>
              <a:ext uri="{FF2B5EF4-FFF2-40B4-BE49-F238E27FC236}">
                <a16:creationId xmlns:a16="http://schemas.microsoft.com/office/drawing/2014/main" xmlns="" id="{96CEBFB0-3551-468D-BCED-65BA6024057C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535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BB3F5CD4-7128-23D0-F2D0-8C407ABAF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cxnSp>
        <p:nvCxnSpPr>
          <p:cNvPr id="6" name="Conector reto 7">
            <a:extLst>
              <a:ext uri="{FF2B5EF4-FFF2-40B4-BE49-F238E27FC236}">
                <a16:creationId xmlns:a16="http://schemas.microsoft.com/office/drawing/2014/main" xmlns="" id="{EB05A136-354E-4DA8-B1AC-423C97836BE2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8">
            <a:extLst>
              <a:ext uri="{FF2B5EF4-FFF2-40B4-BE49-F238E27FC236}">
                <a16:creationId xmlns:a16="http://schemas.microsoft.com/office/drawing/2014/main" xmlns="" id="{146F9AAE-3AC8-440E-AA1D-E8F7DE9E4C0A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695CFF76-D021-47EA-97F5-392E57F7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365126"/>
            <a:ext cx="1018012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3" name="Text Placeholder 24">
            <a:extLst>
              <a:ext uri="{FF2B5EF4-FFF2-40B4-BE49-F238E27FC236}">
                <a16:creationId xmlns:a16="http://schemas.microsoft.com/office/drawing/2014/main" xmlns="" id="{3D3B03F3-76E5-4382-835F-913297C517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7" name="Triângulo isósceles 16">
            <a:extLst>
              <a:ext uri="{FF2B5EF4-FFF2-40B4-BE49-F238E27FC236}">
                <a16:creationId xmlns:a16="http://schemas.microsoft.com/office/drawing/2014/main" xmlns="" id="{DFE876D5-457A-49FF-8223-6F1F69048112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xmlns="" id="{A9608611-C7F5-471D-9F49-BBDDEF956293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5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9DF74697-C8F9-581B-13AC-904981C15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cxnSp>
        <p:nvCxnSpPr>
          <p:cNvPr id="5" name="Conector reto 7">
            <a:extLst>
              <a:ext uri="{FF2B5EF4-FFF2-40B4-BE49-F238E27FC236}">
                <a16:creationId xmlns:a16="http://schemas.microsoft.com/office/drawing/2014/main" xmlns="" id="{B34A82B0-A443-43E4-88D7-CFAF6C7C4C85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8">
            <a:extLst>
              <a:ext uri="{FF2B5EF4-FFF2-40B4-BE49-F238E27FC236}">
                <a16:creationId xmlns:a16="http://schemas.microsoft.com/office/drawing/2014/main" xmlns="" id="{A86285AE-0EA8-4B12-AFE2-5F17B9AF858B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xmlns="" id="{46B4800E-DCB3-4649-9BEE-82DD9F23DB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9" name="Triângulo isósceles 8">
            <a:extLst>
              <a:ext uri="{FF2B5EF4-FFF2-40B4-BE49-F238E27FC236}">
                <a16:creationId xmlns:a16="http://schemas.microsoft.com/office/drawing/2014/main" xmlns="" id="{45C485A3-7A36-445D-8D96-2B535844480B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xmlns="" id="{BBD89A95-B19F-49C7-A1AE-8DAED4162E9D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4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3EF23D2-28E8-EF6F-EAC4-30B892CF7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26005"/>
            <a:ext cx="1206000" cy="11155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EC7CAE-F589-4DEE-820E-E6EE1DBD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" y="457200"/>
            <a:ext cx="411329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209C51-DED5-4AC6-A20D-27AF2069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50713"/>
            <a:ext cx="6172200" cy="47103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A88EBE-8872-4F9C-B45A-5292E148B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32" y="2057400"/>
            <a:ext cx="411329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BF6C816C-4426-4D4B-A3BC-4CD582BC5E4D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8">
            <a:extLst>
              <a:ext uri="{FF2B5EF4-FFF2-40B4-BE49-F238E27FC236}">
                <a16:creationId xmlns:a16="http://schemas.microsoft.com/office/drawing/2014/main" xmlns="" id="{18A1F6C4-4A4C-4B09-940A-99F71483ED9B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xmlns="" id="{812A977F-7437-4104-9D5D-BCD94949FD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xmlns="" id="{3ACD58A2-7E63-4CB8-9111-E3065DC447B6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xmlns="" id="{8FA5CC04-7F38-4E44-A891-ED2A2134BAE4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2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1C321F4-725C-4992-AD8D-DABD28F0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0CDCB9-BC16-407E-8752-3EEF257E2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63704F-8C2F-4C65-8502-95CCF8D94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B4F374-74B9-4EA8-8A1B-E1BF6CE9A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1B90CB-A31A-4B90-9206-16D738E09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FD3F-546E-4EC8-AF18-A45834CE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73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0" r:id="rId2"/>
    <p:sldLayoutId id="2147483651" r:id="rId3"/>
    <p:sldLayoutId id="2147483674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7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xmlns="" id="{D1F19589-FD33-4CAA-A5D0-674A0A1F3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704" y="1650171"/>
            <a:ext cx="9144000" cy="1859791"/>
          </a:xfrm>
        </p:spPr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 – Slide Título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5D0E4E2C-9254-429D-9DBD-3C717A067625}"/>
              </a:ext>
            </a:extLst>
          </p:cNvPr>
          <p:cNvSpPr txBox="1">
            <a:spLocks/>
          </p:cNvSpPr>
          <p:nvPr/>
        </p:nvSpPr>
        <p:spPr>
          <a:xfrm>
            <a:off x="1474704" y="3549305"/>
            <a:ext cx="9144000" cy="52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u="sng" dirty="0"/>
              <a:t>Primeiro autor</a:t>
            </a:r>
            <a:r>
              <a:rPr lang="pt-BR" u="sng" baseline="30000" dirty="0"/>
              <a:t>1</a:t>
            </a:r>
            <a:r>
              <a:rPr lang="pt-BR" dirty="0"/>
              <a:t>, Segundo autor</a:t>
            </a:r>
            <a:r>
              <a:rPr lang="pt-BR" baseline="30000" dirty="0"/>
              <a:t>2</a:t>
            </a:r>
            <a:r>
              <a:rPr lang="pt-BR" dirty="0"/>
              <a:t>, Professor Orientador</a:t>
            </a:r>
            <a:r>
              <a:rPr lang="pt-BR" baseline="30000" dirty="0"/>
              <a:t>1</a:t>
            </a:r>
          </a:p>
          <a:p>
            <a:endParaRPr lang="pt-BR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xmlns="" id="{3B230DD5-C45A-4B1C-AC7B-C27A5FC0DD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58532" y="4045819"/>
            <a:ext cx="9274935" cy="1149189"/>
          </a:xfrm>
        </p:spPr>
        <p:txBody>
          <a:bodyPr>
            <a:normAutofit/>
          </a:bodyPr>
          <a:lstStyle/>
          <a:p>
            <a:r>
              <a:rPr lang="pt-BR" dirty="0"/>
              <a:t>1 – lab. de materiais maravilhosos (Coppe/</a:t>
            </a:r>
            <a:r>
              <a:rPr lang="pt-BR" dirty="0" err="1"/>
              <a:t>ufrj</a:t>
            </a:r>
            <a:r>
              <a:rPr lang="pt-BR" dirty="0"/>
              <a:t>); </a:t>
            </a:r>
          </a:p>
          <a:p>
            <a:r>
              <a:rPr lang="pt-BR" dirty="0"/>
              <a:t>2-universidade2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xmlns="" id="{F70109A3-19BC-48DD-8B25-484134781A9C}"/>
              </a:ext>
            </a:extLst>
          </p:cNvPr>
          <p:cNvSpPr txBox="1">
            <a:spLocks/>
          </p:cNvSpPr>
          <p:nvPr/>
        </p:nvSpPr>
        <p:spPr>
          <a:xfrm>
            <a:off x="1524000" y="5280974"/>
            <a:ext cx="7711334" cy="4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Doutorado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xmlns="" id="{73A993F8-01F8-43C8-91BE-7AEE6CC854EF}"/>
              </a:ext>
            </a:extLst>
          </p:cNvPr>
          <p:cNvSpPr txBox="1">
            <a:spLocks/>
          </p:cNvSpPr>
          <p:nvPr/>
        </p:nvSpPr>
        <p:spPr>
          <a:xfrm>
            <a:off x="1524000" y="5755138"/>
            <a:ext cx="7711334" cy="4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Professor Orientador</a:t>
            </a:r>
          </a:p>
        </p:txBody>
      </p:sp>
      <p:sp>
        <p:nvSpPr>
          <p:cNvPr id="2" name="Explosão 1 1"/>
          <p:cNvSpPr/>
          <p:nvPr/>
        </p:nvSpPr>
        <p:spPr>
          <a:xfrm rot="20278134">
            <a:off x="7706235" y="3359933"/>
            <a:ext cx="4168183" cy="2650174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Tempo máximo de apresentação: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10 minutos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4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xmlns="" id="{5DCD99D9-336F-4098-B192-D41CC7E0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de Título e Conteúdo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xmlns="" id="{BC186D0D-4E93-41A1-A272-6A51396A7F3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13965A9-F85D-4766-BF69-9FB7344DB2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D30BAFC-1AF3-4183-B65B-8F3B4DD52A1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31500" y="6494373"/>
            <a:ext cx="1320789" cy="365125"/>
          </a:xfrm>
        </p:spPr>
        <p:txBody>
          <a:bodyPr/>
          <a:lstStyle/>
          <a:p>
            <a:fld id="{D92CFD3F-546E-4EC8-AF18-A45834CE7155}" type="slidenum">
              <a:rPr lang="pt-BR" smtClean="0"/>
              <a:t>2</a:t>
            </a:fld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2C8BA2-997E-48B9-A581-F519ADBE4B8C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6ACC04BC-E84F-465E-B431-B38AAA40E465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7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430BD2A-E413-458A-A097-36ABDBCE1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Slide de Cabeçalho de Seção1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417A6142-DFD3-4BBC-9E49-2B4B05F38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Painel PEMM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E879285F-C183-439F-905C-948E059743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D60FA59-B03F-4CA5-923E-1C60549FAC35}"/>
              </a:ext>
            </a:extLst>
          </p:cNvPr>
          <p:cNvSpPr txBox="1"/>
          <p:nvPr/>
        </p:nvSpPr>
        <p:spPr>
          <a:xfrm>
            <a:off x="590550" y="276761"/>
            <a:ext cx="12858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Sugestão 1</a:t>
            </a:r>
          </a:p>
        </p:txBody>
      </p:sp>
    </p:spTree>
    <p:extLst>
      <p:ext uri="{BB962C8B-B14F-4D97-AF65-F5344CB8AC3E}">
        <p14:creationId xmlns:p14="http://schemas.microsoft.com/office/powerpoint/2010/main" val="334723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AA87D05-A92A-4053-9367-BF83173634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EC68174-3796-4590-9630-E46CF4EA3A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4CB93D94-012A-4C8E-ACB9-4DA0B978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– Comparação 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93994EF-A1BF-43C4-9760-B6DBB26691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F58464F-09DB-47CE-A8AB-7AAA0F2199D8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8176658D-49B9-4FCA-B405-33E316C4D790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30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7DF5281-94E1-4D90-A08C-E92B7938ED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Titulo1</a:t>
            </a:r>
            <a:endParaRPr lang="pt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B6C48D3-867F-44ED-AD38-8387224983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83E1777F-DEA1-4328-99A7-860492B5B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dirty="0"/>
              <a:t>Titulo2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4316688E-3E72-427A-9895-26B01EE436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9734781-927E-4392-AFDC-7EF7427E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– Comparação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4DE9F1FF-9D4A-46FB-A9C9-191BF2E679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B83B236-D146-4F3F-AB6E-01E5B9136EB1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9E1F97F7-C63E-47A7-996B-6C846F76CC36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7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430BD2A-E413-458A-A097-36ABDBCE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de Cabeçalho de Seção2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E879285F-C183-439F-905C-948E059743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Painel PEMM 2022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417A6142-DFD3-4BBC-9E49-2B4B05F389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B92ED46-0A45-4BC1-A726-119721EE2576}"/>
              </a:ext>
            </a:extLst>
          </p:cNvPr>
          <p:cNvSpPr txBox="1"/>
          <p:nvPr/>
        </p:nvSpPr>
        <p:spPr>
          <a:xfrm>
            <a:off x="590550" y="276761"/>
            <a:ext cx="12858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Sugestão 2</a:t>
            </a:r>
          </a:p>
        </p:txBody>
      </p:sp>
    </p:spTree>
    <p:extLst>
      <p:ext uri="{BB962C8B-B14F-4D97-AF65-F5344CB8AC3E}">
        <p14:creationId xmlns:p14="http://schemas.microsoft.com/office/powerpoint/2010/main" val="395202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5B4F0C79-CC50-43C5-A334-05DCBB9E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 apenas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9435FC58-415B-4689-8BC7-5D0C1B5883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B034E36-2442-499F-A76D-54632EBEB29F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2676A193-FF8A-4EC8-AD3A-11874E0CC3DD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945F45-2497-4505-97F4-05DF0913D5E2}"/>
              </a:ext>
            </a:extLst>
          </p:cNvPr>
          <p:cNvSpPr txBox="1"/>
          <p:nvPr/>
        </p:nvSpPr>
        <p:spPr>
          <a:xfrm>
            <a:off x="4443752" y="2684608"/>
            <a:ext cx="3304495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Slide de título apenas</a:t>
            </a:r>
          </a:p>
        </p:txBody>
      </p:sp>
    </p:spTree>
    <p:extLst>
      <p:ext uri="{BB962C8B-B14F-4D97-AF65-F5344CB8AC3E}">
        <p14:creationId xmlns:p14="http://schemas.microsoft.com/office/powerpoint/2010/main" val="31262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CE2BFD-6308-4B78-AB32-53AB14C58E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E9E2ADB-C371-4679-AE4F-27FEEE4B9CAE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F31BC51E-63D4-43E9-A1EC-647D3E16AA7C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449D8D9-A582-41B8-8131-10C75749D15D}"/>
              </a:ext>
            </a:extLst>
          </p:cNvPr>
          <p:cNvSpPr txBox="1"/>
          <p:nvPr/>
        </p:nvSpPr>
        <p:spPr>
          <a:xfrm>
            <a:off x="552450" y="80745"/>
            <a:ext cx="30384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Slide em branco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F2233F-174A-4006-811F-EEF11F0064AA}"/>
              </a:ext>
            </a:extLst>
          </p:cNvPr>
          <p:cNvSpPr txBox="1"/>
          <p:nvPr/>
        </p:nvSpPr>
        <p:spPr>
          <a:xfrm>
            <a:off x="4443752" y="2684608"/>
            <a:ext cx="330449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Slide em Branco</a:t>
            </a:r>
          </a:p>
        </p:txBody>
      </p:sp>
    </p:spTree>
    <p:extLst>
      <p:ext uri="{BB962C8B-B14F-4D97-AF65-F5344CB8AC3E}">
        <p14:creationId xmlns:p14="http://schemas.microsoft.com/office/powerpoint/2010/main" val="381934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8B4A01-9F27-40CA-9C24-DC7E2F5375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648933"/>
      </p:ext>
    </p:extLst>
  </p:cSld>
  <p:clrMapOvr>
    <a:masterClrMapping/>
  </p:clrMapOvr>
</p:sld>
</file>

<file path=ppt/theme/theme1.xml><?xml version="1.0" encoding="utf-8"?>
<a:theme xmlns:a="http://schemas.openxmlformats.org/drawingml/2006/main" name="PainelPEMM-2020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557</Words>
  <Application>Microsoft Office PowerPoint</Application>
  <PresentationFormat>Personalizar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PainelPEMM-2020</vt:lpstr>
      <vt:lpstr>Template de Apresentação – Slide Título</vt:lpstr>
      <vt:lpstr>Slide de Título e Conteúdo</vt:lpstr>
      <vt:lpstr>Slide de Cabeçalho de Seção1</vt:lpstr>
      <vt:lpstr>Slide – Comparação 1</vt:lpstr>
      <vt:lpstr>Slide – Comparação 2</vt:lpstr>
      <vt:lpstr>Slide de Cabeçalho de Seção2</vt:lpstr>
      <vt:lpstr>Título apenas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Apresentação – Slide Título</dc:title>
  <dc:creator>Anderson</dc:creator>
  <cp:lastModifiedBy>Fsa3</cp:lastModifiedBy>
  <cp:revision>13</cp:revision>
  <dcterms:created xsi:type="dcterms:W3CDTF">2020-10-14T19:28:18Z</dcterms:created>
  <dcterms:modified xsi:type="dcterms:W3CDTF">2022-09-01T16:58:07Z</dcterms:modified>
</cp:coreProperties>
</file>