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71" r:id="rId2"/>
    <p:sldId id="259" r:id="rId3"/>
    <p:sldId id="261" r:id="rId4"/>
    <p:sldId id="260" r:id="rId5"/>
    <p:sldId id="262" r:id="rId6"/>
    <p:sldId id="266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80000"/>
    <a:srgbClr val="6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0" d="100"/>
          <a:sy n="70" d="100"/>
        </p:scale>
        <p:origin x="-61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82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="" xmlns:a16="http://schemas.microsoft.com/office/drawing/2014/main" id="{8384CB49-F7CE-71BD-DF1B-3FAB7A61203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>
            <a:extLst>
              <a:ext uri="{FF2B5EF4-FFF2-40B4-BE49-F238E27FC236}">
                <a16:creationId xmlns="" xmlns:a16="http://schemas.microsoft.com/office/drawing/2014/main" id="{9570A160-12F2-DE6A-4D6D-65840BF1EE6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973A9A-9828-4531-ADA8-3E455F1FEB07}" type="datetimeFigureOut">
              <a:rPr lang="pt-BR" smtClean="0"/>
              <a:t>25/04/2023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="" xmlns:a16="http://schemas.microsoft.com/office/drawing/2014/main" id="{89B0B6CB-8ADF-F38B-C2D3-4C3E492005E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="" xmlns:a16="http://schemas.microsoft.com/office/drawing/2014/main" id="{3B4A8B9F-B0E8-D0CD-E89C-569D1D07AAE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2DECBA-9CFD-42B6-9F70-B05D4AEB5C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00456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319201-44E8-4386-974C-45896A1A2073}" type="datetimeFigureOut">
              <a:rPr lang="pt-BR" smtClean="0"/>
              <a:t>25/04/2023</a:t>
            </a:fld>
            <a:endParaRPr lang="pt-B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C92B4F-C0A2-40DA-9026-B828F025175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464886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35F15311-F0BD-44C4-ABF2-5053FECD956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474704" y="1650171"/>
            <a:ext cx="9144000" cy="185979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dirty="0"/>
              <a:t>TÍTULO DO TRABALHO</a:t>
            </a:r>
          </a:p>
        </p:txBody>
      </p:sp>
      <p:cxnSp>
        <p:nvCxnSpPr>
          <p:cNvPr id="7" name="Conector reto 5">
            <a:extLst>
              <a:ext uri="{FF2B5EF4-FFF2-40B4-BE49-F238E27FC236}">
                <a16:creationId xmlns="" xmlns:a16="http://schemas.microsoft.com/office/drawing/2014/main" id="{728172F0-3E8E-48C9-B88F-560A6785C3E9}"/>
              </a:ext>
            </a:extLst>
          </p:cNvPr>
          <p:cNvCxnSpPr>
            <a:cxnSpLocks/>
          </p:cNvCxnSpPr>
          <p:nvPr userDrawn="1"/>
        </p:nvCxnSpPr>
        <p:spPr>
          <a:xfrm>
            <a:off x="1524000" y="3509963"/>
            <a:ext cx="9144000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Imagem 8">
            <a:extLst>
              <a:ext uri="{FF2B5EF4-FFF2-40B4-BE49-F238E27FC236}">
                <a16:creationId xmlns="" xmlns:a16="http://schemas.microsoft.com/office/drawing/2014/main" id="{0C670FB0-E862-43A4-8303-C1B1431CF74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6917" y="354156"/>
            <a:ext cx="1878718" cy="928644"/>
          </a:xfrm>
          <a:prstGeom prst="rect">
            <a:avLst/>
          </a:prstGeom>
        </p:spPr>
      </p:pic>
      <p:sp>
        <p:nvSpPr>
          <p:cNvPr id="19" name="Retângulo 13">
            <a:extLst>
              <a:ext uri="{FF2B5EF4-FFF2-40B4-BE49-F238E27FC236}">
                <a16:creationId xmlns="" xmlns:a16="http://schemas.microsoft.com/office/drawing/2014/main" id="{75E18F1F-1509-4FD0-BB58-7B076F56A5F9}"/>
              </a:ext>
            </a:extLst>
          </p:cNvPr>
          <p:cNvSpPr/>
          <p:nvPr userDrawn="1"/>
        </p:nvSpPr>
        <p:spPr>
          <a:xfrm>
            <a:off x="0" y="6522732"/>
            <a:ext cx="12192000" cy="335267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0" lang="pt-BR" sz="1150" i="0" u="none" strike="noStrike" kern="1200" cap="all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algn="ctr"/>
            <a:endParaRPr lang="pt-BR" sz="1150" cap="all" dirty="0">
              <a:solidFill>
                <a:schemeClr val="bg1"/>
              </a:solidFill>
              <a:latin typeface="Calibri"/>
            </a:endParaRPr>
          </a:p>
          <a:p>
            <a:pPr algn="ctr"/>
            <a:endParaRPr lang="pt-BR" dirty="0"/>
          </a:p>
        </p:txBody>
      </p:sp>
      <p:sp>
        <p:nvSpPr>
          <p:cNvPr id="25" name="Text Placeholder 24">
            <a:extLst>
              <a:ext uri="{FF2B5EF4-FFF2-40B4-BE49-F238E27FC236}">
                <a16:creationId xmlns="" xmlns:a16="http://schemas.microsoft.com/office/drawing/2014/main" id="{CFFC79CE-E3F5-4A10-B5D6-5D2909C2929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038307" y="4123018"/>
            <a:ext cx="6016794" cy="991907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kumimoji="0" lang="en-US" sz="1600" b="0" i="0" u="none" strike="noStrike" kern="1200" cap="all" spc="200" normalizeH="0" baseline="0" dirty="0" smtClean="0">
                <a:ln>
                  <a:noFill/>
                </a:ln>
                <a:solidFill>
                  <a:srgbClr val="32323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 Light"/>
                <a:ea typeface="+mn-ea"/>
                <a:cs typeface="+mn-cs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en-US" dirty="0"/>
              <a:t>NOME DO LABORATÓRIO (i.e., </a:t>
            </a:r>
            <a:r>
              <a:rPr lang="en-US" dirty="0" err="1"/>
              <a:t>filiação</a:t>
            </a:r>
            <a:r>
              <a:rPr lang="en-US" dirty="0"/>
              <a:t> dos </a:t>
            </a:r>
            <a:r>
              <a:rPr lang="en-US" dirty="0" err="1"/>
              <a:t>autores</a:t>
            </a:r>
            <a:r>
              <a:rPr lang="en-US" dirty="0"/>
              <a:t>)</a:t>
            </a:r>
          </a:p>
        </p:txBody>
      </p:sp>
      <p:sp>
        <p:nvSpPr>
          <p:cNvPr id="27" name="Text Placeholder 24">
            <a:extLst>
              <a:ext uri="{FF2B5EF4-FFF2-40B4-BE49-F238E27FC236}">
                <a16:creationId xmlns="" xmlns:a16="http://schemas.microsoft.com/office/drawing/2014/main" id="{23C30657-5F3E-46A5-8A80-163C761AC16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74704" y="3549305"/>
            <a:ext cx="9144000" cy="5254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lang="en-US" sz="20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pt-BR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NOME DO(S) AUTOR(ES)</a:t>
            </a:r>
            <a:endParaRPr lang="en-US" dirty="0"/>
          </a:p>
        </p:txBody>
      </p:sp>
      <p:sp>
        <p:nvSpPr>
          <p:cNvPr id="10" name="Text Placeholder 24">
            <a:extLst>
              <a:ext uri="{FF2B5EF4-FFF2-40B4-BE49-F238E27FC236}">
                <a16:creationId xmlns="" xmlns:a16="http://schemas.microsoft.com/office/drawing/2014/main" id="{FC039463-2CCC-47A2-AC6A-D4DED63F39D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524000" y="5284149"/>
            <a:ext cx="7711334" cy="426299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l">
              <a:buNone/>
              <a:defRPr lang="en-US" sz="20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pt-BR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&lt;Graduação, Mestrado, Doutorado, Pesquisador Pós-</a:t>
            </a:r>
            <a:r>
              <a:rPr lang="pt-BR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Doc</a:t>
            </a:r>
            <a:r>
              <a:rPr lang="pt-BR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&gt;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C625C8D0-B9CF-4F4F-99B1-3263E598159B}"/>
              </a:ext>
            </a:extLst>
          </p:cNvPr>
          <p:cNvSpPr txBox="1"/>
          <p:nvPr userDrawn="1"/>
        </p:nvSpPr>
        <p:spPr>
          <a:xfrm>
            <a:off x="5849252" y="1012718"/>
            <a:ext cx="12801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 smtClean="0"/>
              <a:t>28 de agosto a</a:t>
            </a:r>
          </a:p>
          <a:p>
            <a:r>
              <a:rPr lang="pt-BR" sz="1400" dirty="0" smtClean="0"/>
              <a:t>1 de</a:t>
            </a:r>
            <a:r>
              <a:rPr lang="pt-BR" sz="1400" baseline="0" dirty="0" smtClean="0"/>
              <a:t> </a:t>
            </a:r>
            <a:r>
              <a:rPr lang="pt-BR" sz="1400" dirty="0" smtClean="0"/>
              <a:t>setembro</a:t>
            </a:r>
            <a:endParaRPr lang="pt-BR" sz="1400" dirty="0"/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D6FEA2B7-FB8C-4833-AA53-DBD8C277B7F9}"/>
              </a:ext>
            </a:extLst>
          </p:cNvPr>
          <p:cNvSpPr txBox="1"/>
          <p:nvPr userDrawn="1"/>
        </p:nvSpPr>
        <p:spPr>
          <a:xfrm>
            <a:off x="3079325" y="6551866"/>
            <a:ext cx="6033383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1" i="0" u="none" strike="noStrike" kern="1200" cap="all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9ª </a:t>
            </a:r>
            <a:r>
              <a:rPr kumimoji="0" lang="pt-BR" sz="1200" b="1" i="0" u="none" strike="noStrike" kern="1200" cap="all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SEMANA METALMAT E PAINEL PEMM </a:t>
            </a:r>
            <a:r>
              <a:rPr kumimoji="0" lang="pt-BR" sz="1200" b="1" i="0" u="none" strike="noStrike" kern="1200" cap="all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2023 </a:t>
            </a:r>
            <a:r>
              <a:rPr kumimoji="0" lang="pt-BR" sz="1200" b="1" i="0" u="none" strike="noStrike" kern="1200" cap="all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– </a:t>
            </a:r>
            <a:r>
              <a:rPr kumimoji="0" lang="pt-BR" sz="1200" b="1" i="0" u="none" strike="noStrike" kern="1200" cap="all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Prof.ª Gloria Dulce de Almeida Soares</a:t>
            </a:r>
            <a:endParaRPr kumimoji="0" lang="en-US" sz="1200" b="1" i="0" u="none" strike="noStrike" kern="1200" cap="all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2" name="Text Placeholder 24">
            <a:extLst>
              <a:ext uri="{FF2B5EF4-FFF2-40B4-BE49-F238E27FC236}">
                <a16:creationId xmlns="" xmlns:a16="http://schemas.microsoft.com/office/drawing/2014/main" id="{05EBB581-5A5F-488D-A27A-E291C54D9C2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524000" y="5771013"/>
            <a:ext cx="7711334" cy="426299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l">
              <a:buNone/>
              <a:defRPr lang="en-US" sz="20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pt-BR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&lt;Nome&gt;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="" xmlns:a16="http://schemas.microsoft.com/office/drawing/2014/main" id="{EEBA24E6-D410-41DC-B192-1E986DACE41D}"/>
              </a:ext>
            </a:extLst>
          </p:cNvPr>
          <p:cNvSpPr txBox="1"/>
          <p:nvPr userDrawn="1"/>
        </p:nvSpPr>
        <p:spPr>
          <a:xfrm>
            <a:off x="192546" y="5297244"/>
            <a:ext cx="14143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/>
              <a:t>Categoria: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="" xmlns:a16="http://schemas.microsoft.com/office/drawing/2014/main" id="{F4BD5E9B-719E-4991-9549-10B5AB21A817}"/>
              </a:ext>
            </a:extLst>
          </p:cNvPr>
          <p:cNvSpPr txBox="1"/>
          <p:nvPr userDrawn="1"/>
        </p:nvSpPr>
        <p:spPr>
          <a:xfrm>
            <a:off x="192548" y="5768174"/>
            <a:ext cx="14143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Orientador:</a:t>
            </a:r>
          </a:p>
        </p:txBody>
      </p:sp>
      <p:pic>
        <p:nvPicPr>
          <p:cNvPr id="20" name="Imagem 19" descr="Logotipo, nome da empresa&#10;&#10;Descrição gerada automaticamente">
            <a:extLst>
              <a:ext uri="{FF2B5EF4-FFF2-40B4-BE49-F238E27FC236}">
                <a16:creationId xmlns="" xmlns:a16="http://schemas.microsoft.com/office/drawing/2014/main" id="{B4AE8504-788B-4FA7-8F6D-AD240715598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8685" y="-216227"/>
            <a:ext cx="2927214" cy="2069411"/>
          </a:xfrm>
          <a:prstGeom prst="rect">
            <a:avLst/>
          </a:prstGeom>
        </p:spPr>
      </p:pic>
      <p:sp>
        <p:nvSpPr>
          <p:cNvPr id="38" name="Triângulo isósceles 37">
            <a:extLst>
              <a:ext uri="{FF2B5EF4-FFF2-40B4-BE49-F238E27FC236}">
                <a16:creationId xmlns="" xmlns:a16="http://schemas.microsoft.com/office/drawing/2014/main" id="{8C1F3B73-D977-47D5-AFCD-35FA50E8084C}"/>
              </a:ext>
            </a:extLst>
          </p:cNvPr>
          <p:cNvSpPr/>
          <p:nvPr userDrawn="1"/>
        </p:nvSpPr>
        <p:spPr>
          <a:xfrm rot="5400000">
            <a:off x="-320447" y="856051"/>
            <a:ext cx="1156882" cy="525462"/>
          </a:xfrm>
          <a:prstGeom prst="triangl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2" name="Triângulo isósceles 41">
            <a:extLst>
              <a:ext uri="{FF2B5EF4-FFF2-40B4-BE49-F238E27FC236}">
                <a16:creationId xmlns="" xmlns:a16="http://schemas.microsoft.com/office/drawing/2014/main" id="{4BBA468E-6DB6-44D0-BFFF-CE6365F33F5D}"/>
              </a:ext>
            </a:extLst>
          </p:cNvPr>
          <p:cNvSpPr/>
          <p:nvPr userDrawn="1"/>
        </p:nvSpPr>
        <p:spPr>
          <a:xfrm rot="5400000">
            <a:off x="-182441" y="1234481"/>
            <a:ext cx="1156882" cy="525462"/>
          </a:xfrm>
          <a:prstGeom prst="triangl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43" name="Triângulo isósceles 42">
            <a:extLst>
              <a:ext uri="{FF2B5EF4-FFF2-40B4-BE49-F238E27FC236}">
                <a16:creationId xmlns="" xmlns:a16="http://schemas.microsoft.com/office/drawing/2014/main" id="{CEA2314D-C059-4C46-BA72-9E6B5B501814}"/>
              </a:ext>
            </a:extLst>
          </p:cNvPr>
          <p:cNvSpPr/>
          <p:nvPr userDrawn="1"/>
        </p:nvSpPr>
        <p:spPr>
          <a:xfrm rot="16200000">
            <a:off x="11129995" y="4718445"/>
            <a:ext cx="1280310" cy="567689"/>
          </a:xfrm>
          <a:prstGeom prst="triangl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4" name="Triângulo isósceles 43">
            <a:extLst>
              <a:ext uri="{FF2B5EF4-FFF2-40B4-BE49-F238E27FC236}">
                <a16:creationId xmlns="" xmlns:a16="http://schemas.microsoft.com/office/drawing/2014/main" id="{AD6665C6-EDC6-45C0-833D-B604FD906469}"/>
              </a:ext>
            </a:extLst>
          </p:cNvPr>
          <p:cNvSpPr/>
          <p:nvPr userDrawn="1"/>
        </p:nvSpPr>
        <p:spPr>
          <a:xfrm rot="16200000">
            <a:off x="11350828" y="5179703"/>
            <a:ext cx="1156882" cy="525462"/>
          </a:xfrm>
          <a:prstGeom prst="triangl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1026" name="Picture 2" descr="C:\Users\Fsa3\Desktop\Logo sem fundo crop.pn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4754" y="239347"/>
            <a:ext cx="2402492" cy="118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7894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9515EEB0-0633-401F-A3BF-D9193C83A6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cxnSp>
        <p:nvCxnSpPr>
          <p:cNvPr id="12" name="Conector reto 7">
            <a:extLst>
              <a:ext uri="{FF2B5EF4-FFF2-40B4-BE49-F238E27FC236}">
                <a16:creationId xmlns="" xmlns:a16="http://schemas.microsoft.com/office/drawing/2014/main" id="{110B03E1-596C-4ED3-8044-170E742858C6}"/>
              </a:ext>
            </a:extLst>
          </p:cNvPr>
          <p:cNvCxnSpPr>
            <a:cxnSpLocks/>
          </p:cNvCxnSpPr>
          <p:nvPr userDrawn="1"/>
        </p:nvCxnSpPr>
        <p:spPr>
          <a:xfrm>
            <a:off x="139711" y="6463962"/>
            <a:ext cx="11367927" cy="34538"/>
          </a:xfrm>
          <a:prstGeom prst="line">
            <a:avLst/>
          </a:prstGeom>
          <a:ln w="38100">
            <a:solidFill>
              <a:srgbClr val="C8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Slide Number Placeholder 18">
            <a:extLst>
              <a:ext uri="{FF2B5EF4-FFF2-40B4-BE49-F238E27FC236}">
                <a16:creationId xmlns="" xmlns:a16="http://schemas.microsoft.com/office/drawing/2014/main" id="{BF6FE3BF-A526-43D8-8E6A-25945B6E770A}"/>
              </a:ext>
            </a:extLst>
          </p:cNvPr>
          <p:cNvSpPr txBox="1">
            <a:spLocks/>
          </p:cNvSpPr>
          <p:nvPr userDrawn="1"/>
        </p:nvSpPr>
        <p:spPr>
          <a:xfrm>
            <a:off x="10731500" y="6494373"/>
            <a:ext cx="13207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B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92CFD3F-546E-4EC8-AF18-A45834CE7155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6" name="Title 1">
            <a:extLst>
              <a:ext uri="{FF2B5EF4-FFF2-40B4-BE49-F238E27FC236}">
                <a16:creationId xmlns="" xmlns:a16="http://schemas.microsoft.com/office/drawing/2014/main" id="{2474DC84-0BCA-48F8-AC27-B957971A5D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8732" y="457200"/>
            <a:ext cx="4113294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  <a:endParaRPr lang="pt-BR" dirty="0"/>
          </a:p>
        </p:txBody>
      </p:sp>
      <p:sp>
        <p:nvSpPr>
          <p:cNvPr id="17" name="Text Placeholder 3">
            <a:extLst>
              <a:ext uri="{FF2B5EF4-FFF2-40B4-BE49-F238E27FC236}">
                <a16:creationId xmlns="" xmlns:a16="http://schemas.microsoft.com/office/drawing/2014/main" id="{6578C6D0-0A1C-4495-A0A2-923D0BF912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58732" y="2057400"/>
            <a:ext cx="4113293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Text Placeholder 24">
            <a:extLst>
              <a:ext uri="{FF2B5EF4-FFF2-40B4-BE49-F238E27FC236}">
                <a16:creationId xmlns="" xmlns:a16="http://schemas.microsoft.com/office/drawing/2014/main" id="{91E04199-A766-4825-A816-7D52F2A6669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39711" y="6580743"/>
            <a:ext cx="7531089" cy="1965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pt-BR" sz="1350" b="1" kern="1200" baseline="0" dirty="0">
                <a:solidFill>
                  <a:srgbClr val="6C0000"/>
                </a:solidFill>
                <a:latin typeface="Verdana" charset="0"/>
                <a:ea typeface="Verdana" charset="0"/>
                <a:cs typeface="Verdana" charset="0"/>
                <a:sym typeface="Foundry Gridnik Regular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pt-BR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Título do trabalho</a:t>
            </a:r>
          </a:p>
        </p:txBody>
      </p:sp>
      <p:sp>
        <p:nvSpPr>
          <p:cNvPr id="11" name="Triângulo isósceles 10">
            <a:extLst>
              <a:ext uri="{FF2B5EF4-FFF2-40B4-BE49-F238E27FC236}">
                <a16:creationId xmlns="" xmlns:a16="http://schemas.microsoft.com/office/drawing/2014/main" id="{B742E7AB-79AE-4971-9664-D34B21B94ADA}"/>
              </a:ext>
            </a:extLst>
          </p:cNvPr>
          <p:cNvSpPr/>
          <p:nvPr userDrawn="1"/>
        </p:nvSpPr>
        <p:spPr>
          <a:xfrm rot="5400000">
            <a:off x="-315710" y="619483"/>
            <a:ext cx="1156882" cy="525462"/>
          </a:xfrm>
          <a:prstGeom prst="triangle">
            <a:avLst/>
          </a:prstGeom>
          <a:solidFill>
            <a:srgbClr val="6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3" name="Triângulo isósceles 12">
            <a:extLst>
              <a:ext uri="{FF2B5EF4-FFF2-40B4-BE49-F238E27FC236}">
                <a16:creationId xmlns="" xmlns:a16="http://schemas.microsoft.com/office/drawing/2014/main" id="{BA2E030A-1990-4584-8B53-6FD969B392A0}"/>
              </a:ext>
            </a:extLst>
          </p:cNvPr>
          <p:cNvSpPr/>
          <p:nvPr userDrawn="1"/>
        </p:nvSpPr>
        <p:spPr>
          <a:xfrm rot="5400000">
            <a:off x="-182441" y="980481"/>
            <a:ext cx="1156882" cy="525462"/>
          </a:xfrm>
          <a:prstGeom prst="triangle">
            <a:avLst/>
          </a:prstGeom>
          <a:solidFill>
            <a:srgbClr val="C8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14" name="Picture 2" descr="C:\Users\Fsa3\Desktop\Logo sem fundo crop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8207" y="126005"/>
            <a:ext cx="2184082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9878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radecimen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Content Placeholder 24">
            <a:extLst>
              <a:ext uri="{FF2B5EF4-FFF2-40B4-BE49-F238E27FC236}">
                <a16:creationId xmlns="" xmlns:a16="http://schemas.microsoft.com/office/drawing/2014/main" id="{93A0CB05-1BC2-41DB-BA9C-EF190605804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352425" y="1765300"/>
            <a:ext cx="11001375" cy="38591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30" name="TextBox 29">
            <a:extLst>
              <a:ext uri="{FF2B5EF4-FFF2-40B4-BE49-F238E27FC236}">
                <a16:creationId xmlns="" xmlns:a16="http://schemas.microsoft.com/office/drawing/2014/main" id="{D997B2CD-F644-4513-B103-881BE5459572}"/>
              </a:ext>
            </a:extLst>
          </p:cNvPr>
          <p:cNvSpPr txBox="1"/>
          <p:nvPr userDrawn="1"/>
        </p:nvSpPr>
        <p:spPr>
          <a:xfrm>
            <a:off x="1135364" y="603316"/>
            <a:ext cx="941833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dirty="0" err="1"/>
              <a:t>Agradecimentos</a:t>
            </a:r>
            <a:endParaRPr lang="pt-BR" sz="3600" dirty="0"/>
          </a:p>
        </p:txBody>
      </p:sp>
      <p:sp>
        <p:nvSpPr>
          <p:cNvPr id="2" name="Slide Number Placeholder 18">
            <a:extLst>
              <a:ext uri="{FF2B5EF4-FFF2-40B4-BE49-F238E27FC236}">
                <a16:creationId xmlns="" xmlns:a16="http://schemas.microsoft.com/office/drawing/2014/main" id="{6E615396-F7CA-41F7-801D-B4352405D9F5}"/>
              </a:ext>
            </a:extLst>
          </p:cNvPr>
          <p:cNvSpPr txBox="1">
            <a:spLocks/>
          </p:cNvSpPr>
          <p:nvPr userDrawn="1"/>
        </p:nvSpPr>
        <p:spPr>
          <a:xfrm>
            <a:off x="10731500" y="6494373"/>
            <a:ext cx="13207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B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92CFD3F-546E-4EC8-AF18-A45834CE7155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10" name="Triângulo isósceles 9">
            <a:extLst>
              <a:ext uri="{FF2B5EF4-FFF2-40B4-BE49-F238E27FC236}">
                <a16:creationId xmlns="" xmlns:a16="http://schemas.microsoft.com/office/drawing/2014/main" id="{A298A5B1-2C08-4086-9464-4CBB9854E776}"/>
              </a:ext>
            </a:extLst>
          </p:cNvPr>
          <p:cNvSpPr/>
          <p:nvPr userDrawn="1"/>
        </p:nvSpPr>
        <p:spPr>
          <a:xfrm rot="5400000">
            <a:off x="-315710" y="619483"/>
            <a:ext cx="1156882" cy="525462"/>
          </a:xfrm>
          <a:prstGeom prst="triangl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Triângulo isósceles 10">
            <a:extLst>
              <a:ext uri="{FF2B5EF4-FFF2-40B4-BE49-F238E27FC236}">
                <a16:creationId xmlns="" xmlns:a16="http://schemas.microsoft.com/office/drawing/2014/main" id="{32961647-0F16-40B5-AE0E-6D8050FDEC6A}"/>
              </a:ext>
            </a:extLst>
          </p:cNvPr>
          <p:cNvSpPr/>
          <p:nvPr userDrawn="1"/>
        </p:nvSpPr>
        <p:spPr>
          <a:xfrm rot="5400000">
            <a:off x="-182441" y="980481"/>
            <a:ext cx="1156882" cy="525462"/>
          </a:xfrm>
          <a:prstGeom prst="triangl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3" name="Triângulo isósceles 12">
            <a:extLst>
              <a:ext uri="{FF2B5EF4-FFF2-40B4-BE49-F238E27FC236}">
                <a16:creationId xmlns="" xmlns:a16="http://schemas.microsoft.com/office/drawing/2014/main" id="{4C0938A9-F1C5-4107-A710-0FF7186893D4}"/>
              </a:ext>
            </a:extLst>
          </p:cNvPr>
          <p:cNvSpPr/>
          <p:nvPr userDrawn="1"/>
        </p:nvSpPr>
        <p:spPr>
          <a:xfrm rot="16200000">
            <a:off x="11350828" y="5616168"/>
            <a:ext cx="1156882" cy="525462"/>
          </a:xfrm>
          <a:prstGeom prst="triangle">
            <a:avLst/>
          </a:prstGeom>
          <a:solidFill>
            <a:srgbClr val="C8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2" name="Triângulo isósceles 11">
            <a:extLst>
              <a:ext uri="{FF2B5EF4-FFF2-40B4-BE49-F238E27FC236}">
                <a16:creationId xmlns="" xmlns:a16="http://schemas.microsoft.com/office/drawing/2014/main" id="{EA33D614-B82F-4181-A3F7-81A3ACF7AAE3}"/>
              </a:ext>
            </a:extLst>
          </p:cNvPr>
          <p:cNvSpPr/>
          <p:nvPr userDrawn="1"/>
        </p:nvSpPr>
        <p:spPr>
          <a:xfrm rot="16200000">
            <a:off x="11217559" y="5255170"/>
            <a:ext cx="1156882" cy="525462"/>
          </a:xfrm>
          <a:prstGeom prst="triangle">
            <a:avLst/>
          </a:prstGeom>
          <a:solidFill>
            <a:srgbClr val="6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14" name="Picture 2" descr="C:\Users\Fsa3\Desktop\Logo sem fundo crop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8207" y="126005"/>
            <a:ext cx="2184082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7925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Fsa3\Desktop\Logo sem fundo crop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8207" y="126005"/>
            <a:ext cx="2184082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Placeholder 1">
            <a:extLst>
              <a:ext uri="{FF2B5EF4-FFF2-40B4-BE49-F238E27FC236}">
                <a16:creationId xmlns="" xmlns:a16="http://schemas.microsoft.com/office/drawing/2014/main" id="{9BDC360A-A2DA-46B3-A1B3-EA8E2419F0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8731" y="365126"/>
            <a:ext cx="10695069" cy="12097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pt-BR"/>
          </a:p>
        </p:txBody>
      </p:sp>
      <p:cxnSp>
        <p:nvCxnSpPr>
          <p:cNvPr id="12" name="Conector reto 7">
            <a:extLst>
              <a:ext uri="{FF2B5EF4-FFF2-40B4-BE49-F238E27FC236}">
                <a16:creationId xmlns="" xmlns:a16="http://schemas.microsoft.com/office/drawing/2014/main" id="{5A6317FB-DBD5-4CD2-938C-8DF809FF36C2}"/>
              </a:ext>
            </a:extLst>
          </p:cNvPr>
          <p:cNvCxnSpPr>
            <a:cxnSpLocks/>
          </p:cNvCxnSpPr>
          <p:nvPr userDrawn="1"/>
        </p:nvCxnSpPr>
        <p:spPr>
          <a:xfrm>
            <a:off x="139711" y="6463962"/>
            <a:ext cx="11367927" cy="34538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ontent Placeholder 15">
            <a:extLst>
              <a:ext uri="{FF2B5EF4-FFF2-40B4-BE49-F238E27FC236}">
                <a16:creationId xmlns="" xmlns:a16="http://schemas.microsoft.com/office/drawing/2014/main" id="{B31BADC7-6EFB-411F-9A0A-FA4516DCB0C9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658731" y="1814588"/>
            <a:ext cx="10695278" cy="4368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pt-BR" dirty="0"/>
          </a:p>
        </p:txBody>
      </p:sp>
      <p:sp>
        <p:nvSpPr>
          <p:cNvPr id="29" name="Text Placeholder 24">
            <a:extLst>
              <a:ext uri="{FF2B5EF4-FFF2-40B4-BE49-F238E27FC236}">
                <a16:creationId xmlns="" xmlns:a16="http://schemas.microsoft.com/office/drawing/2014/main" id="{BA039246-331C-4D5E-9DC3-A6FC8D65DD9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39711" y="6580743"/>
            <a:ext cx="7531089" cy="1965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pt-BR" sz="1350" b="1" kern="1200" baseline="0" dirty="0">
                <a:solidFill>
                  <a:srgbClr val="6C0000"/>
                </a:solidFill>
                <a:latin typeface="Verdana" charset="0"/>
                <a:ea typeface="Verdana" charset="0"/>
                <a:cs typeface="Verdana" charset="0"/>
                <a:sym typeface="Foundry Gridnik Regular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pt-BR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Título do trabalho</a:t>
            </a:r>
          </a:p>
        </p:txBody>
      </p:sp>
      <p:sp>
        <p:nvSpPr>
          <p:cNvPr id="2" name="Slide Number Placeholder 18">
            <a:extLst>
              <a:ext uri="{FF2B5EF4-FFF2-40B4-BE49-F238E27FC236}">
                <a16:creationId xmlns="" xmlns:a16="http://schemas.microsoft.com/office/drawing/2014/main" id="{F0BF97C2-C9DA-4BC8-8A99-628714DD9FF9}"/>
              </a:ext>
            </a:extLst>
          </p:cNvPr>
          <p:cNvSpPr txBox="1">
            <a:spLocks/>
          </p:cNvSpPr>
          <p:nvPr userDrawn="1"/>
        </p:nvSpPr>
        <p:spPr>
          <a:xfrm>
            <a:off x="10731500" y="6494373"/>
            <a:ext cx="13207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B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92CFD3F-546E-4EC8-AF18-A45834CE7155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11" name="Triângulo isósceles 10">
            <a:extLst>
              <a:ext uri="{FF2B5EF4-FFF2-40B4-BE49-F238E27FC236}">
                <a16:creationId xmlns="" xmlns:a16="http://schemas.microsoft.com/office/drawing/2014/main" id="{82B06B68-843E-43C9-BB71-EBE53043870E}"/>
              </a:ext>
            </a:extLst>
          </p:cNvPr>
          <p:cNvSpPr/>
          <p:nvPr userDrawn="1"/>
        </p:nvSpPr>
        <p:spPr>
          <a:xfrm rot="5400000">
            <a:off x="-315710" y="619483"/>
            <a:ext cx="1156882" cy="525462"/>
          </a:xfrm>
          <a:prstGeom prst="triangl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5" name="Triângulo isósceles 14">
            <a:extLst>
              <a:ext uri="{FF2B5EF4-FFF2-40B4-BE49-F238E27FC236}">
                <a16:creationId xmlns="" xmlns:a16="http://schemas.microsoft.com/office/drawing/2014/main" id="{F7F0E104-53AA-4E12-9EE2-D82649564E99}"/>
              </a:ext>
            </a:extLst>
          </p:cNvPr>
          <p:cNvSpPr/>
          <p:nvPr userDrawn="1"/>
        </p:nvSpPr>
        <p:spPr>
          <a:xfrm rot="5400000">
            <a:off x="-182441" y="980481"/>
            <a:ext cx="1156882" cy="525462"/>
          </a:xfrm>
          <a:prstGeom prst="triangl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17208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de Seçã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="" xmlns:a16="http://schemas.microsoft.com/office/drawing/2014/main" id="{92EB34F8-2AAE-4F03-84F2-7FDC27B25CD3}"/>
              </a:ext>
            </a:extLst>
          </p:cNvPr>
          <p:cNvSpPr/>
          <p:nvPr userDrawn="1"/>
        </p:nvSpPr>
        <p:spPr>
          <a:xfrm>
            <a:off x="740568" y="1555843"/>
            <a:ext cx="11452243" cy="72000"/>
          </a:xfrm>
          <a:prstGeom prst="rect">
            <a:avLst/>
          </a:prstGeom>
          <a:solidFill>
            <a:srgbClr val="6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Rectangle 17">
            <a:extLst>
              <a:ext uri="{FF2B5EF4-FFF2-40B4-BE49-F238E27FC236}">
                <a16:creationId xmlns="" xmlns:a16="http://schemas.microsoft.com/office/drawing/2014/main" id="{A02462FC-1741-4C0D-9DDE-8F387DBB2731}"/>
              </a:ext>
            </a:extLst>
          </p:cNvPr>
          <p:cNvSpPr/>
          <p:nvPr userDrawn="1"/>
        </p:nvSpPr>
        <p:spPr>
          <a:xfrm>
            <a:off x="0" y="5230097"/>
            <a:ext cx="12196800" cy="72000"/>
          </a:xfrm>
          <a:prstGeom prst="rect">
            <a:avLst/>
          </a:prstGeom>
          <a:solidFill>
            <a:srgbClr val="6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Rectangle 18">
            <a:extLst>
              <a:ext uri="{FF2B5EF4-FFF2-40B4-BE49-F238E27FC236}">
                <a16:creationId xmlns="" xmlns:a16="http://schemas.microsoft.com/office/drawing/2014/main" id="{F53A4915-1179-44FD-B50C-D0952C138CAF}"/>
              </a:ext>
            </a:extLst>
          </p:cNvPr>
          <p:cNvSpPr/>
          <p:nvPr userDrawn="1"/>
        </p:nvSpPr>
        <p:spPr>
          <a:xfrm>
            <a:off x="0" y="1712256"/>
            <a:ext cx="12196800" cy="343342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cxnSp>
        <p:nvCxnSpPr>
          <p:cNvPr id="20" name="Straight Connector 19">
            <a:extLst>
              <a:ext uri="{FF2B5EF4-FFF2-40B4-BE49-F238E27FC236}">
                <a16:creationId xmlns="" xmlns:a16="http://schemas.microsoft.com/office/drawing/2014/main" id="{87B7D610-A123-46CC-B423-53078C05A154}"/>
              </a:ext>
            </a:extLst>
          </p:cNvPr>
          <p:cNvCxnSpPr/>
          <p:nvPr userDrawn="1"/>
        </p:nvCxnSpPr>
        <p:spPr>
          <a:xfrm>
            <a:off x="4101214" y="2240250"/>
            <a:ext cx="0" cy="237744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itle 1">
            <a:extLst>
              <a:ext uri="{FF2B5EF4-FFF2-40B4-BE49-F238E27FC236}">
                <a16:creationId xmlns="" xmlns:a16="http://schemas.microsoft.com/office/drawing/2014/main" id="{9E340479-B8BA-4F26-AEEF-5DCF6BB25B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33700" y="2418548"/>
            <a:ext cx="6876257" cy="1991848"/>
          </a:xfrm>
        </p:spPr>
        <p:txBody>
          <a:bodyPr anchor="ctr">
            <a:normAutofit/>
          </a:bodyPr>
          <a:lstStyle>
            <a:lvl1pPr>
              <a:defRPr lang="pt-BR" sz="4400" kern="120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  <a:endParaRPr lang="pt-BR" dirty="0"/>
          </a:p>
        </p:txBody>
      </p:sp>
      <p:sp>
        <p:nvSpPr>
          <p:cNvPr id="23" name="Text Placeholder 2">
            <a:extLst>
              <a:ext uri="{FF2B5EF4-FFF2-40B4-BE49-F238E27FC236}">
                <a16:creationId xmlns="" xmlns:a16="http://schemas.microsoft.com/office/drawing/2014/main" id="{1CD2755C-5D80-4268-BC73-89936E135D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2418547"/>
            <a:ext cx="2905365" cy="1991851"/>
          </a:xfrm>
        </p:spPr>
        <p:txBody>
          <a:bodyPr anchor="ctr">
            <a:normAutofit/>
          </a:bodyPr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sz="28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0" name="Slide Number Placeholder 18">
            <a:extLst>
              <a:ext uri="{FF2B5EF4-FFF2-40B4-BE49-F238E27FC236}">
                <a16:creationId xmlns="" xmlns:a16="http://schemas.microsoft.com/office/drawing/2014/main" id="{EE6CC7A1-561F-465B-91A2-1C8C77185BCF}"/>
              </a:ext>
            </a:extLst>
          </p:cNvPr>
          <p:cNvSpPr txBox="1">
            <a:spLocks/>
          </p:cNvSpPr>
          <p:nvPr userDrawn="1"/>
        </p:nvSpPr>
        <p:spPr>
          <a:xfrm>
            <a:off x="10731500" y="6494373"/>
            <a:ext cx="13207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B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92CFD3F-546E-4EC8-AF18-A45834CE7155}" type="slidenum">
              <a:rPr lang="pt-BR" smtClean="0"/>
              <a:pPr/>
              <a:t>‹nº›</a:t>
            </a:fld>
            <a:endParaRPr lang="pt-BR" dirty="0"/>
          </a:p>
        </p:txBody>
      </p:sp>
      <p:cxnSp>
        <p:nvCxnSpPr>
          <p:cNvPr id="31" name="Conector reto 7">
            <a:extLst>
              <a:ext uri="{FF2B5EF4-FFF2-40B4-BE49-F238E27FC236}">
                <a16:creationId xmlns="" xmlns:a16="http://schemas.microsoft.com/office/drawing/2014/main" id="{2856F603-A09D-4652-BDA5-8B1170706B76}"/>
              </a:ext>
            </a:extLst>
          </p:cNvPr>
          <p:cNvCxnSpPr>
            <a:cxnSpLocks/>
          </p:cNvCxnSpPr>
          <p:nvPr userDrawn="1"/>
        </p:nvCxnSpPr>
        <p:spPr>
          <a:xfrm>
            <a:off x="139711" y="6463962"/>
            <a:ext cx="11367927" cy="34538"/>
          </a:xfrm>
          <a:prstGeom prst="line">
            <a:avLst/>
          </a:prstGeom>
          <a:ln w="38100">
            <a:solidFill>
              <a:srgbClr val="6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 Placeholder 24">
            <a:extLst>
              <a:ext uri="{FF2B5EF4-FFF2-40B4-BE49-F238E27FC236}">
                <a16:creationId xmlns="" xmlns:a16="http://schemas.microsoft.com/office/drawing/2014/main" id="{CD73985F-8D8E-476B-93F6-CDAFF738481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39711" y="6580743"/>
            <a:ext cx="7531089" cy="1965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pt-BR" sz="1350" b="1" kern="1200" baseline="0" dirty="0">
                <a:solidFill>
                  <a:srgbClr val="6C0000"/>
                </a:solidFill>
                <a:latin typeface="Verdana" charset="0"/>
                <a:ea typeface="Verdana" charset="0"/>
                <a:cs typeface="Verdana" charset="0"/>
                <a:sym typeface="Foundry Gridnik Regular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pt-BR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Título do trabalho</a:t>
            </a:r>
          </a:p>
        </p:txBody>
      </p:sp>
      <p:sp>
        <p:nvSpPr>
          <p:cNvPr id="14" name="Triângulo isósceles 13">
            <a:extLst>
              <a:ext uri="{FF2B5EF4-FFF2-40B4-BE49-F238E27FC236}">
                <a16:creationId xmlns="" xmlns:a16="http://schemas.microsoft.com/office/drawing/2014/main" id="{4653196A-7287-4DFB-BB34-5AE93B56CA46}"/>
              </a:ext>
            </a:extLst>
          </p:cNvPr>
          <p:cNvSpPr/>
          <p:nvPr userDrawn="1"/>
        </p:nvSpPr>
        <p:spPr>
          <a:xfrm rot="5400000">
            <a:off x="-182441" y="1551981"/>
            <a:ext cx="1156882" cy="525462"/>
          </a:xfrm>
          <a:prstGeom prst="triangl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13" name="Picture 2" descr="C:\Users\Fsa3\Desktop\Logo sem fundo crop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8207" y="126005"/>
            <a:ext cx="2184082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4240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de Seçã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="" xmlns:a16="http://schemas.microsoft.com/office/drawing/2014/main" id="{8B9323AF-6995-4CDE-9BA5-5B3DCA9411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1122363"/>
            <a:ext cx="98298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7" name="Subtitle 2">
            <a:extLst>
              <a:ext uri="{FF2B5EF4-FFF2-40B4-BE49-F238E27FC236}">
                <a16:creationId xmlns="" xmlns:a16="http://schemas.microsoft.com/office/drawing/2014/main" id="{097966A7-10C8-44D2-BAF3-764218198F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43575" y="3790950"/>
            <a:ext cx="4924425" cy="14668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pt-BR"/>
          </a:p>
        </p:txBody>
      </p:sp>
      <p:cxnSp>
        <p:nvCxnSpPr>
          <p:cNvPr id="11" name="Straight Connector 10">
            <a:extLst>
              <a:ext uri="{FF2B5EF4-FFF2-40B4-BE49-F238E27FC236}">
                <a16:creationId xmlns="" xmlns:a16="http://schemas.microsoft.com/office/drawing/2014/main" id="{77240AB5-4DAD-4903-B754-1E4E64D889F3}"/>
              </a:ext>
            </a:extLst>
          </p:cNvPr>
          <p:cNvCxnSpPr>
            <a:cxnSpLocks/>
          </p:cNvCxnSpPr>
          <p:nvPr userDrawn="1"/>
        </p:nvCxnSpPr>
        <p:spPr>
          <a:xfrm>
            <a:off x="838200" y="3781425"/>
            <a:ext cx="98298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3F5B6A2D-7B07-4950-A71C-682AF439337C}"/>
              </a:ext>
            </a:extLst>
          </p:cNvPr>
          <p:cNvSpPr/>
          <p:nvPr userDrawn="1"/>
        </p:nvSpPr>
        <p:spPr>
          <a:xfrm>
            <a:off x="5743575" y="3735706"/>
            <a:ext cx="4924425" cy="4571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Slide Number Placeholder 18">
            <a:extLst>
              <a:ext uri="{FF2B5EF4-FFF2-40B4-BE49-F238E27FC236}">
                <a16:creationId xmlns="" xmlns:a16="http://schemas.microsoft.com/office/drawing/2014/main" id="{83FABDCC-3EFA-437D-B85C-CAB6645FB438}"/>
              </a:ext>
            </a:extLst>
          </p:cNvPr>
          <p:cNvSpPr txBox="1">
            <a:spLocks/>
          </p:cNvSpPr>
          <p:nvPr userDrawn="1"/>
        </p:nvSpPr>
        <p:spPr>
          <a:xfrm>
            <a:off x="10731500" y="6494373"/>
            <a:ext cx="13207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B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92CFD3F-546E-4EC8-AF18-A45834CE7155}" type="slidenum">
              <a:rPr lang="pt-BR" smtClean="0"/>
              <a:pPr/>
              <a:t>‹nº›</a:t>
            </a:fld>
            <a:endParaRPr lang="pt-BR" dirty="0"/>
          </a:p>
        </p:txBody>
      </p:sp>
      <p:cxnSp>
        <p:nvCxnSpPr>
          <p:cNvPr id="19" name="Conector reto 7">
            <a:extLst>
              <a:ext uri="{FF2B5EF4-FFF2-40B4-BE49-F238E27FC236}">
                <a16:creationId xmlns="" xmlns:a16="http://schemas.microsoft.com/office/drawing/2014/main" id="{27F0651D-E090-4E90-BD3A-2634AC419B3C}"/>
              </a:ext>
            </a:extLst>
          </p:cNvPr>
          <p:cNvCxnSpPr>
            <a:cxnSpLocks/>
          </p:cNvCxnSpPr>
          <p:nvPr userDrawn="1"/>
        </p:nvCxnSpPr>
        <p:spPr>
          <a:xfrm>
            <a:off x="139711" y="6463962"/>
            <a:ext cx="11367927" cy="34538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 Placeholder 24">
            <a:extLst>
              <a:ext uri="{FF2B5EF4-FFF2-40B4-BE49-F238E27FC236}">
                <a16:creationId xmlns="" xmlns:a16="http://schemas.microsoft.com/office/drawing/2014/main" id="{78A652FD-CF16-4A53-BA27-C86E8988B38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39711" y="6580743"/>
            <a:ext cx="7531089" cy="1965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pt-BR" sz="1350" b="1" kern="1200" baseline="0" dirty="0">
                <a:solidFill>
                  <a:srgbClr val="6C0000"/>
                </a:solidFill>
                <a:latin typeface="Verdana" charset="0"/>
                <a:ea typeface="Verdana" charset="0"/>
                <a:cs typeface="Verdana" charset="0"/>
                <a:sym typeface="Foundry Gridnik Regular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pt-BR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Título do trabalho</a:t>
            </a:r>
          </a:p>
        </p:txBody>
      </p:sp>
      <p:sp>
        <p:nvSpPr>
          <p:cNvPr id="15" name="Triângulo isósceles 14">
            <a:extLst>
              <a:ext uri="{FF2B5EF4-FFF2-40B4-BE49-F238E27FC236}">
                <a16:creationId xmlns="" xmlns:a16="http://schemas.microsoft.com/office/drawing/2014/main" id="{2E7E77F8-C747-40C2-9CDC-01678E54F9EC}"/>
              </a:ext>
            </a:extLst>
          </p:cNvPr>
          <p:cNvSpPr/>
          <p:nvPr userDrawn="1"/>
        </p:nvSpPr>
        <p:spPr>
          <a:xfrm rot="5400000">
            <a:off x="-315710" y="619483"/>
            <a:ext cx="1156882" cy="525462"/>
          </a:xfrm>
          <a:prstGeom prst="triangl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6" name="Triângulo isósceles 15">
            <a:extLst>
              <a:ext uri="{FF2B5EF4-FFF2-40B4-BE49-F238E27FC236}">
                <a16:creationId xmlns="" xmlns:a16="http://schemas.microsoft.com/office/drawing/2014/main" id="{04B207AB-2D2B-460B-9AC3-948B7BE5B718}"/>
              </a:ext>
            </a:extLst>
          </p:cNvPr>
          <p:cNvSpPr/>
          <p:nvPr userDrawn="1"/>
        </p:nvSpPr>
        <p:spPr>
          <a:xfrm rot="5400000">
            <a:off x="-182441" y="980481"/>
            <a:ext cx="1156882" cy="525462"/>
          </a:xfrm>
          <a:prstGeom prst="triangl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12" name="Picture 2" descr="C:\Users\Fsa3\Desktop\Logo sem fundo crop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8207" y="126005"/>
            <a:ext cx="2184082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3491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is Conteúd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99920A8-384E-495C-9278-D1DD550944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9946" y="1825625"/>
            <a:ext cx="5389353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98DC1D80-1506-4ACB-9C32-0D3933085E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964447" y="1825625"/>
            <a:ext cx="5389353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cxnSp>
        <p:nvCxnSpPr>
          <p:cNvPr id="8" name="Conector reto 7">
            <a:extLst>
              <a:ext uri="{FF2B5EF4-FFF2-40B4-BE49-F238E27FC236}">
                <a16:creationId xmlns="" xmlns:a16="http://schemas.microsoft.com/office/drawing/2014/main" id="{9402CF3E-C0B9-425B-923B-94F57FFAEDD8}"/>
              </a:ext>
            </a:extLst>
          </p:cNvPr>
          <p:cNvCxnSpPr>
            <a:cxnSpLocks/>
          </p:cNvCxnSpPr>
          <p:nvPr userDrawn="1"/>
        </p:nvCxnSpPr>
        <p:spPr>
          <a:xfrm>
            <a:off x="139711" y="6463962"/>
            <a:ext cx="11367927" cy="34538"/>
          </a:xfrm>
          <a:prstGeom prst="line">
            <a:avLst/>
          </a:prstGeom>
          <a:ln w="38100">
            <a:solidFill>
              <a:srgbClr val="C8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18">
            <a:extLst>
              <a:ext uri="{FF2B5EF4-FFF2-40B4-BE49-F238E27FC236}">
                <a16:creationId xmlns="" xmlns:a16="http://schemas.microsoft.com/office/drawing/2014/main" id="{162DDD9C-AE2B-4910-9852-D2FA80EB0908}"/>
              </a:ext>
            </a:extLst>
          </p:cNvPr>
          <p:cNvSpPr txBox="1">
            <a:spLocks/>
          </p:cNvSpPr>
          <p:nvPr userDrawn="1"/>
        </p:nvSpPr>
        <p:spPr>
          <a:xfrm>
            <a:off x="10731500" y="6494373"/>
            <a:ext cx="13207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B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92CFD3F-546E-4EC8-AF18-A45834CE7155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2" name="Title Placeholder 1">
            <a:extLst>
              <a:ext uri="{FF2B5EF4-FFF2-40B4-BE49-F238E27FC236}">
                <a16:creationId xmlns="" xmlns:a16="http://schemas.microsoft.com/office/drawing/2014/main" id="{D2A8BF65-CDCE-460A-BBF9-2116116C65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8731" y="365126"/>
            <a:ext cx="10245299" cy="12097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15" name="Text Placeholder 24">
            <a:extLst>
              <a:ext uri="{FF2B5EF4-FFF2-40B4-BE49-F238E27FC236}">
                <a16:creationId xmlns="" xmlns:a16="http://schemas.microsoft.com/office/drawing/2014/main" id="{F2D9D358-274E-4CFE-953D-8CF047D0218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39711" y="6580743"/>
            <a:ext cx="7531089" cy="1965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pt-BR" sz="1350" b="1" kern="1200" baseline="0" dirty="0">
                <a:solidFill>
                  <a:srgbClr val="6C0000"/>
                </a:solidFill>
                <a:latin typeface="Verdana" charset="0"/>
                <a:ea typeface="Verdana" charset="0"/>
                <a:cs typeface="Verdana" charset="0"/>
                <a:sym typeface="Foundry Gridnik Regular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pt-BR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Título do trabalho</a:t>
            </a:r>
          </a:p>
        </p:txBody>
      </p:sp>
      <p:sp>
        <p:nvSpPr>
          <p:cNvPr id="14" name="Triângulo isósceles 13">
            <a:extLst>
              <a:ext uri="{FF2B5EF4-FFF2-40B4-BE49-F238E27FC236}">
                <a16:creationId xmlns="" xmlns:a16="http://schemas.microsoft.com/office/drawing/2014/main" id="{87036B0D-B866-44D6-BA67-D94226ACE6AA}"/>
              </a:ext>
            </a:extLst>
          </p:cNvPr>
          <p:cNvSpPr/>
          <p:nvPr userDrawn="1"/>
        </p:nvSpPr>
        <p:spPr>
          <a:xfrm rot="5400000">
            <a:off x="-315710" y="619483"/>
            <a:ext cx="1156882" cy="525462"/>
          </a:xfrm>
          <a:prstGeom prst="triangle">
            <a:avLst/>
          </a:prstGeom>
          <a:solidFill>
            <a:srgbClr val="6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6" name="Triângulo isósceles 15">
            <a:extLst>
              <a:ext uri="{FF2B5EF4-FFF2-40B4-BE49-F238E27FC236}">
                <a16:creationId xmlns="" xmlns:a16="http://schemas.microsoft.com/office/drawing/2014/main" id="{373E2932-BB98-469F-902E-A0379943D589}"/>
              </a:ext>
            </a:extLst>
          </p:cNvPr>
          <p:cNvSpPr/>
          <p:nvPr userDrawn="1"/>
        </p:nvSpPr>
        <p:spPr>
          <a:xfrm rot="5400000">
            <a:off x="-182441" y="980481"/>
            <a:ext cx="1156882" cy="525462"/>
          </a:xfrm>
          <a:prstGeom prst="triangle">
            <a:avLst/>
          </a:prstGeom>
          <a:solidFill>
            <a:srgbClr val="C8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13" name="Picture 2" descr="C:\Users\Fsa3\Desktop\Logo sem fundo crop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8207" y="126005"/>
            <a:ext cx="2184082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3813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4F6FEC4F-3173-4BA2-9368-D055A31477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9948" y="1681163"/>
            <a:ext cx="538920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41874456-E3CA-402E-AC2F-BE4D9AFAB0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39948" y="2505075"/>
            <a:ext cx="538920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ECDE030F-5999-41A2-8771-A886071A20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964600" y="1681163"/>
            <a:ext cx="538920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034027A3-4728-4ADF-9918-09E7E20EF82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964600" y="2505075"/>
            <a:ext cx="538920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cxnSp>
        <p:nvCxnSpPr>
          <p:cNvPr id="10" name="Conector reto 7">
            <a:extLst>
              <a:ext uri="{FF2B5EF4-FFF2-40B4-BE49-F238E27FC236}">
                <a16:creationId xmlns="" xmlns:a16="http://schemas.microsoft.com/office/drawing/2014/main" id="{1B062922-7698-4249-B560-EEBB011EC95F}"/>
              </a:ext>
            </a:extLst>
          </p:cNvPr>
          <p:cNvCxnSpPr>
            <a:cxnSpLocks/>
          </p:cNvCxnSpPr>
          <p:nvPr userDrawn="1"/>
        </p:nvCxnSpPr>
        <p:spPr>
          <a:xfrm>
            <a:off x="139711" y="6463962"/>
            <a:ext cx="11367927" cy="34538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lide Number Placeholder 18">
            <a:extLst>
              <a:ext uri="{FF2B5EF4-FFF2-40B4-BE49-F238E27FC236}">
                <a16:creationId xmlns="" xmlns:a16="http://schemas.microsoft.com/office/drawing/2014/main" id="{255437C1-AF14-4EB6-8D17-B42DF2C02FE8}"/>
              </a:ext>
            </a:extLst>
          </p:cNvPr>
          <p:cNvSpPr txBox="1">
            <a:spLocks/>
          </p:cNvSpPr>
          <p:nvPr userDrawn="1"/>
        </p:nvSpPr>
        <p:spPr>
          <a:xfrm>
            <a:off x="10731500" y="6494373"/>
            <a:ext cx="13207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B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92CFD3F-546E-4EC8-AF18-A45834CE7155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4" name="Title Placeholder 1">
            <a:extLst>
              <a:ext uri="{FF2B5EF4-FFF2-40B4-BE49-F238E27FC236}">
                <a16:creationId xmlns="" xmlns:a16="http://schemas.microsoft.com/office/drawing/2014/main" id="{B89DB074-2D46-4446-A214-0868C185BB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8731" y="365126"/>
            <a:ext cx="10245299" cy="12097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17" name="Text Placeholder 24">
            <a:extLst>
              <a:ext uri="{FF2B5EF4-FFF2-40B4-BE49-F238E27FC236}">
                <a16:creationId xmlns="" xmlns:a16="http://schemas.microsoft.com/office/drawing/2014/main" id="{AE1045EB-9237-4E09-81CB-9D3BE90A547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39711" y="6580743"/>
            <a:ext cx="7531089" cy="1965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pt-BR" sz="1350" b="1" kern="1200" baseline="0" dirty="0">
                <a:solidFill>
                  <a:srgbClr val="6C0000"/>
                </a:solidFill>
                <a:latin typeface="Verdana" charset="0"/>
                <a:ea typeface="Verdana" charset="0"/>
                <a:cs typeface="Verdana" charset="0"/>
                <a:sym typeface="Foundry Gridnik Regular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pt-BR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Título do trabalho</a:t>
            </a:r>
          </a:p>
        </p:txBody>
      </p:sp>
      <p:sp>
        <p:nvSpPr>
          <p:cNvPr id="21" name="Triângulo isósceles 20">
            <a:extLst>
              <a:ext uri="{FF2B5EF4-FFF2-40B4-BE49-F238E27FC236}">
                <a16:creationId xmlns="" xmlns:a16="http://schemas.microsoft.com/office/drawing/2014/main" id="{1CB87D82-6899-42F0-A4C3-68D3836FE584}"/>
              </a:ext>
            </a:extLst>
          </p:cNvPr>
          <p:cNvSpPr/>
          <p:nvPr userDrawn="1"/>
        </p:nvSpPr>
        <p:spPr>
          <a:xfrm rot="5400000">
            <a:off x="-315710" y="619483"/>
            <a:ext cx="1156882" cy="525462"/>
          </a:xfrm>
          <a:prstGeom prst="triangl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2" name="Triângulo isósceles 21">
            <a:extLst>
              <a:ext uri="{FF2B5EF4-FFF2-40B4-BE49-F238E27FC236}">
                <a16:creationId xmlns="" xmlns:a16="http://schemas.microsoft.com/office/drawing/2014/main" id="{96CEBFB0-3551-468D-BCED-65BA6024057C}"/>
              </a:ext>
            </a:extLst>
          </p:cNvPr>
          <p:cNvSpPr/>
          <p:nvPr userDrawn="1"/>
        </p:nvSpPr>
        <p:spPr>
          <a:xfrm rot="5400000">
            <a:off x="-182441" y="980481"/>
            <a:ext cx="1156882" cy="525462"/>
          </a:xfrm>
          <a:prstGeom prst="triangl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15" name="Picture 2" descr="C:\Users\Fsa3\Desktop\Logo sem fundo crop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8207" y="126005"/>
            <a:ext cx="2184082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5355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penas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ector reto 7">
            <a:extLst>
              <a:ext uri="{FF2B5EF4-FFF2-40B4-BE49-F238E27FC236}">
                <a16:creationId xmlns="" xmlns:a16="http://schemas.microsoft.com/office/drawing/2014/main" id="{EB05A136-354E-4DA8-B1AC-423C97836BE2}"/>
              </a:ext>
            </a:extLst>
          </p:cNvPr>
          <p:cNvCxnSpPr>
            <a:cxnSpLocks/>
          </p:cNvCxnSpPr>
          <p:nvPr userDrawn="1"/>
        </p:nvCxnSpPr>
        <p:spPr>
          <a:xfrm>
            <a:off x="139711" y="6463962"/>
            <a:ext cx="11367927" cy="34538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18">
            <a:extLst>
              <a:ext uri="{FF2B5EF4-FFF2-40B4-BE49-F238E27FC236}">
                <a16:creationId xmlns="" xmlns:a16="http://schemas.microsoft.com/office/drawing/2014/main" id="{146F9AAE-3AC8-440E-AA1D-E8F7DE9E4C0A}"/>
              </a:ext>
            </a:extLst>
          </p:cNvPr>
          <p:cNvSpPr txBox="1">
            <a:spLocks/>
          </p:cNvSpPr>
          <p:nvPr userDrawn="1"/>
        </p:nvSpPr>
        <p:spPr>
          <a:xfrm>
            <a:off x="10731500" y="6494373"/>
            <a:ext cx="13207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B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92CFD3F-546E-4EC8-AF18-A45834CE7155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Title Placeholder 1">
            <a:extLst>
              <a:ext uri="{FF2B5EF4-FFF2-40B4-BE49-F238E27FC236}">
                <a16:creationId xmlns="" xmlns:a16="http://schemas.microsoft.com/office/drawing/2014/main" id="{695CFF76-D021-47EA-97F5-392E57F7DE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901" y="365126"/>
            <a:ext cx="10180129" cy="12097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13" name="Text Placeholder 24">
            <a:extLst>
              <a:ext uri="{FF2B5EF4-FFF2-40B4-BE49-F238E27FC236}">
                <a16:creationId xmlns="" xmlns:a16="http://schemas.microsoft.com/office/drawing/2014/main" id="{3D3B03F3-76E5-4382-835F-913297C5170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39711" y="6580743"/>
            <a:ext cx="7531089" cy="1965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pt-BR" sz="1350" b="1" kern="1200" baseline="0" dirty="0">
                <a:solidFill>
                  <a:srgbClr val="6C0000"/>
                </a:solidFill>
                <a:latin typeface="Verdana" charset="0"/>
                <a:ea typeface="Verdana" charset="0"/>
                <a:cs typeface="Verdana" charset="0"/>
                <a:sym typeface="Foundry Gridnik Regular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pt-BR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Título do trabalho</a:t>
            </a:r>
          </a:p>
        </p:txBody>
      </p:sp>
      <p:sp>
        <p:nvSpPr>
          <p:cNvPr id="17" name="Triângulo isósceles 16">
            <a:extLst>
              <a:ext uri="{FF2B5EF4-FFF2-40B4-BE49-F238E27FC236}">
                <a16:creationId xmlns="" xmlns:a16="http://schemas.microsoft.com/office/drawing/2014/main" id="{DFE876D5-457A-49FF-8223-6F1F69048112}"/>
              </a:ext>
            </a:extLst>
          </p:cNvPr>
          <p:cNvSpPr/>
          <p:nvPr userDrawn="1"/>
        </p:nvSpPr>
        <p:spPr>
          <a:xfrm rot="5400000">
            <a:off x="-315710" y="619483"/>
            <a:ext cx="1156882" cy="525462"/>
          </a:xfrm>
          <a:prstGeom prst="triangl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8" name="Triângulo isósceles 17">
            <a:extLst>
              <a:ext uri="{FF2B5EF4-FFF2-40B4-BE49-F238E27FC236}">
                <a16:creationId xmlns="" xmlns:a16="http://schemas.microsoft.com/office/drawing/2014/main" id="{A9608611-C7F5-471D-9F49-BBDDEF956293}"/>
              </a:ext>
            </a:extLst>
          </p:cNvPr>
          <p:cNvSpPr/>
          <p:nvPr userDrawn="1"/>
        </p:nvSpPr>
        <p:spPr>
          <a:xfrm rot="5400000">
            <a:off x="-182441" y="980481"/>
            <a:ext cx="1156882" cy="525462"/>
          </a:xfrm>
          <a:prstGeom prst="triangl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11" name="Picture 2" descr="C:\Users\Fsa3\Desktop\Logo sem fundo crop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8207" y="126005"/>
            <a:ext cx="2184082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853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ector reto 7">
            <a:extLst>
              <a:ext uri="{FF2B5EF4-FFF2-40B4-BE49-F238E27FC236}">
                <a16:creationId xmlns="" xmlns:a16="http://schemas.microsoft.com/office/drawing/2014/main" id="{B34A82B0-A443-43E4-88D7-CFAF6C7C4C85}"/>
              </a:ext>
            </a:extLst>
          </p:cNvPr>
          <p:cNvCxnSpPr>
            <a:cxnSpLocks/>
          </p:cNvCxnSpPr>
          <p:nvPr userDrawn="1"/>
        </p:nvCxnSpPr>
        <p:spPr>
          <a:xfrm>
            <a:off x="139711" y="6463962"/>
            <a:ext cx="11367927" cy="34538"/>
          </a:xfrm>
          <a:prstGeom prst="line">
            <a:avLst/>
          </a:prstGeom>
          <a:ln w="38100">
            <a:solidFill>
              <a:srgbClr val="C8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18">
            <a:extLst>
              <a:ext uri="{FF2B5EF4-FFF2-40B4-BE49-F238E27FC236}">
                <a16:creationId xmlns="" xmlns:a16="http://schemas.microsoft.com/office/drawing/2014/main" id="{A86285AE-0EA8-4B12-AFE2-5F17B9AF858B}"/>
              </a:ext>
            </a:extLst>
          </p:cNvPr>
          <p:cNvSpPr txBox="1">
            <a:spLocks/>
          </p:cNvSpPr>
          <p:nvPr userDrawn="1"/>
        </p:nvSpPr>
        <p:spPr>
          <a:xfrm>
            <a:off x="10731500" y="6494373"/>
            <a:ext cx="13207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B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92CFD3F-546E-4EC8-AF18-A45834CE7155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Text Placeholder 24">
            <a:extLst>
              <a:ext uri="{FF2B5EF4-FFF2-40B4-BE49-F238E27FC236}">
                <a16:creationId xmlns="" xmlns:a16="http://schemas.microsoft.com/office/drawing/2014/main" id="{46B4800E-DCB3-4649-9BEE-82DD9F23DBB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39711" y="6580743"/>
            <a:ext cx="7531089" cy="1965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pt-BR" sz="1350" b="1" kern="1200" baseline="0" dirty="0">
                <a:solidFill>
                  <a:srgbClr val="6C0000"/>
                </a:solidFill>
                <a:latin typeface="Verdana" charset="0"/>
                <a:ea typeface="Verdana" charset="0"/>
                <a:cs typeface="Verdana" charset="0"/>
                <a:sym typeface="Foundry Gridnik Regular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pt-BR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Título do trabalho</a:t>
            </a:r>
          </a:p>
        </p:txBody>
      </p:sp>
      <p:sp>
        <p:nvSpPr>
          <p:cNvPr id="9" name="Triângulo isósceles 8">
            <a:extLst>
              <a:ext uri="{FF2B5EF4-FFF2-40B4-BE49-F238E27FC236}">
                <a16:creationId xmlns="" xmlns:a16="http://schemas.microsoft.com/office/drawing/2014/main" id="{45C485A3-7A36-445D-8D96-2B535844480B}"/>
              </a:ext>
            </a:extLst>
          </p:cNvPr>
          <p:cNvSpPr/>
          <p:nvPr userDrawn="1"/>
        </p:nvSpPr>
        <p:spPr>
          <a:xfrm rot="5400000">
            <a:off x="-315710" y="619483"/>
            <a:ext cx="1156882" cy="525462"/>
          </a:xfrm>
          <a:prstGeom prst="triangle">
            <a:avLst/>
          </a:prstGeom>
          <a:solidFill>
            <a:srgbClr val="6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Triângulo isósceles 9">
            <a:extLst>
              <a:ext uri="{FF2B5EF4-FFF2-40B4-BE49-F238E27FC236}">
                <a16:creationId xmlns="" xmlns:a16="http://schemas.microsoft.com/office/drawing/2014/main" id="{BBD89A95-B19F-49C7-A1AE-8DAED4162E9D}"/>
              </a:ext>
            </a:extLst>
          </p:cNvPr>
          <p:cNvSpPr/>
          <p:nvPr userDrawn="1"/>
        </p:nvSpPr>
        <p:spPr>
          <a:xfrm rot="5400000">
            <a:off x="-182441" y="980481"/>
            <a:ext cx="1156882" cy="525462"/>
          </a:xfrm>
          <a:prstGeom prst="triangle">
            <a:avLst/>
          </a:prstGeom>
          <a:solidFill>
            <a:srgbClr val="C8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12" name="Picture 2" descr="C:\Users\Fsa3\Desktop\Logo sem fundo crop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8207" y="126005"/>
            <a:ext cx="2184082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8478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5EC7CAE-F589-4DEE-820E-E6EE1DBD24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8732" y="457200"/>
            <a:ext cx="4113294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  <a:endParaRPr lang="pt-B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3209C51-DED5-4AC6-A20D-27AF2069B2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150713"/>
            <a:ext cx="6172200" cy="4710337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pt-BR" dirty="0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0BA88EBE-8872-4F9C-B45A-5292E148B4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58732" y="2057400"/>
            <a:ext cx="4113293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8" name="Conector reto 7">
            <a:extLst>
              <a:ext uri="{FF2B5EF4-FFF2-40B4-BE49-F238E27FC236}">
                <a16:creationId xmlns="" xmlns:a16="http://schemas.microsoft.com/office/drawing/2014/main" id="{BF6C816C-4426-4D4B-A3BC-4CD582BC5E4D}"/>
              </a:ext>
            </a:extLst>
          </p:cNvPr>
          <p:cNvCxnSpPr>
            <a:cxnSpLocks/>
          </p:cNvCxnSpPr>
          <p:nvPr userDrawn="1"/>
        </p:nvCxnSpPr>
        <p:spPr>
          <a:xfrm>
            <a:off x="139711" y="6463962"/>
            <a:ext cx="11367927" cy="34538"/>
          </a:xfrm>
          <a:prstGeom prst="line">
            <a:avLst/>
          </a:prstGeom>
          <a:ln w="38100">
            <a:solidFill>
              <a:srgbClr val="C8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18">
            <a:extLst>
              <a:ext uri="{FF2B5EF4-FFF2-40B4-BE49-F238E27FC236}">
                <a16:creationId xmlns="" xmlns:a16="http://schemas.microsoft.com/office/drawing/2014/main" id="{18A1F6C4-4A4C-4B09-940A-99F71483ED9B}"/>
              </a:ext>
            </a:extLst>
          </p:cNvPr>
          <p:cNvSpPr txBox="1">
            <a:spLocks/>
          </p:cNvSpPr>
          <p:nvPr userDrawn="1"/>
        </p:nvSpPr>
        <p:spPr>
          <a:xfrm>
            <a:off x="10731500" y="6494373"/>
            <a:ext cx="13207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B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92CFD3F-546E-4EC8-AF18-A45834CE7155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14" name="Text Placeholder 24">
            <a:extLst>
              <a:ext uri="{FF2B5EF4-FFF2-40B4-BE49-F238E27FC236}">
                <a16:creationId xmlns="" xmlns:a16="http://schemas.microsoft.com/office/drawing/2014/main" id="{812A977F-7437-4104-9D5D-BCD94949FD9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39711" y="6580743"/>
            <a:ext cx="7531089" cy="1965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pt-BR" sz="1350" b="1" kern="1200" baseline="0" dirty="0">
                <a:solidFill>
                  <a:srgbClr val="6C0000"/>
                </a:solidFill>
                <a:latin typeface="Verdana" charset="0"/>
                <a:ea typeface="Verdana" charset="0"/>
                <a:cs typeface="Verdana" charset="0"/>
                <a:sym typeface="Foundry Gridnik Regular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pt-BR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Título do trabalho</a:t>
            </a:r>
          </a:p>
        </p:txBody>
      </p:sp>
      <p:sp>
        <p:nvSpPr>
          <p:cNvPr id="13" name="Triângulo isósceles 12">
            <a:extLst>
              <a:ext uri="{FF2B5EF4-FFF2-40B4-BE49-F238E27FC236}">
                <a16:creationId xmlns="" xmlns:a16="http://schemas.microsoft.com/office/drawing/2014/main" id="{3ACD58A2-7E63-4CB8-9111-E3065DC447B6}"/>
              </a:ext>
            </a:extLst>
          </p:cNvPr>
          <p:cNvSpPr/>
          <p:nvPr userDrawn="1"/>
        </p:nvSpPr>
        <p:spPr>
          <a:xfrm rot="5400000">
            <a:off x="-315710" y="619483"/>
            <a:ext cx="1156882" cy="525462"/>
          </a:xfrm>
          <a:prstGeom prst="triangle">
            <a:avLst/>
          </a:prstGeom>
          <a:solidFill>
            <a:srgbClr val="6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5" name="Triângulo isósceles 14">
            <a:extLst>
              <a:ext uri="{FF2B5EF4-FFF2-40B4-BE49-F238E27FC236}">
                <a16:creationId xmlns="" xmlns:a16="http://schemas.microsoft.com/office/drawing/2014/main" id="{8FA5CC04-7F38-4E44-A891-ED2A2134BAE4}"/>
              </a:ext>
            </a:extLst>
          </p:cNvPr>
          <p:cNvSpPr/>
          <p:nvPr userDrawn="1"/>
        </p:nvSpPr>
        <p:spPr>
          <a:xfrm rot="5400000">
            <a:off x="-182441" y="980481"/>
            <a:ext cx="1156882" cy="525462"/>
          </a:xfrm>
          <a:prstGeom prst="triangle">
            <a:avLst/>
          </a:prstGeom>
          <a:solidFill>
            <a:srgbClr val="C8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12" name="Picture 2" descr="C:\Users\Fsa3\Desktop\Logo sem fundo crop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8207" y="126005"/>
            <a:ext cx="2184082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216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01C321F4-725C-4992-AD8D-DABD28F0AE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650CDCB9-BC16-407E-8752-3EEF257E26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EB63704F-8C2F-4C65-8502-95CCF8D94F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B6B4F374-74B9-4EA8-8A1B-E1BF6CE9A8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/>
              <a:t>Título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61B90CB-A31A-4B90-9206-16D738E091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2CFD3F-546E-4EC8-AF18-A45834CE715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74738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50" r:id="rId2"/>
    <p:sldLayoutId id="2147483651" r:id="rId3"/>
    <p:sldLayoutId id="2147483674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75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1">
            <a:extLst>
              <a:ext uri="{FF2B5EF4-FFF2-40B4-BE49-F238E27FC236}">
                <a16:creationId xmlns="" xmlns:a16="http://schemas.microsoft.com/office/drawing/2014/main" id="{D1F19589-FD33-4CAA-A5D0-674A0A1F37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74704" y="1650171"/>
            <a:ext cx="9144000" cy="1859791"/>
          </a:xfrm>
        </p:spPr>
        <p:txBody>
          <a:bodyPr/>
          <a:lstStyle/>
          <a:p>
            <a:r>
              <a:rPr lang="pt-BR" dirty="0" err="1"/>
              <a:t>Template</a:t>
            </a:r>
            <a:r>
              <a:rPr lang="pt-BR" dirty="0"/>
              <a:t> de Apresentação – Slide Título</a:t>
            </a:r>
          </a:p>
        </p:txBody>
      </p:sp>
      <p:sp>
        <p:nvSpPr>
          <p:cNvPr id="8" name="Text Placeholder 6">
            <a:extLst>
              <a:ext uri="{FF2B5EF4-FFF2-40B4-BE49-F238E27FC236}">
                <a16:creationId xmlns="" xmlns:a16="http://schemas.microsoft.com/office/drawing/2014/main" id="{5D0E4E2C-9254-429D-9DBD-3C717A067625}"/>
              </a:ext>
            </a:extLst>
          </p:cNvPr>
          <p:cNvSpPr txBox="1">
            <a:spLocks/>
          </p:cNvSpPr>
          <p:nvPr/>
        </p:nvSpPr>
        <p:spPr>
          <a:xfrm>
            <a:off x="1474704" y="3549305"/>
            <a:ext cx="9144000" cy="5254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sz="20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u="sng" dirty="0"/>
              <a:t>Primeiro autor</a:t>
            </a:r>
            <a:r>
              <a:rPr lang="pt-BR" u="sng" baseline="30000" dirty="0"/>
              <a:t>1</a:t>
            </a:r>
            <a:r>
              <a:rPr lang="pt-BR" dirty="0"/>
              <a:t>, Segundo autor</a:t>
            </a:r>
            <a:r>
              <a:rPr lang="pt-BR" baseline="30000" dirty="0"/>
              <a:t>2</a:t>
            </a:r>
            <a:r>
              <a:rPr lang="pt-BR" dirty="0"/>
              <a:t>, Professor Orientador</a:t>
            </a:r>
            <a:r>
              <a:rPr lang="pt-BR" baseline="30000" dirty="0"/>
              <a:t>1</a:t>
            </a:r>
          </a:p>
          <a:p>
            <a:endParaRPr lang="pt-BR" dirty="0"/>
          </a:p>
        </p:txBody>
      </p:sp>
      <p:sp>
        <p:nvSpPr>
          <p:cNvPr id="9" name="Text Placeholder 12">
            <a:extLst>
              <a:ext uri="{FF2B5EF4-FFF2-40B4-BE49-F238E27FC236}">
                <a16:creationId xmlns="" xmlns:a16="http://schemas.microsoft.com/office/drawing/2014/main" id="{3B230DD5-C45A-4B1C-AC7B-C27A5FC0DD9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458532" y="4045819"/>
            <a:ext cx="9274935" cy="1149189"/>
          </a:xfrm>
        </p:spPr>
        <p:txBody>
          <a:bodyPr>
            <a:normAutofit/>
          </a:bodyPr>
          <a:lstStyle/>
          <a:p>
            <a:r>
              <a:rPr lang="pt-BR" dirty="0"/>
              <a:t>1 – lab. de materiais maravilhosos (Coppe/</a:t>
            </a:r>
            <a:r>
              <a:rPr lang="pt-BR" dirty="0" err="1"/>
              <a:t>ufrj</a:t>
            </a:r>
            <a:r>
              <a:rPr lang="pt-BR" dirty="0"/>
              <a:t>); </a:t>
            </a:r>
          </a:p>
          <a:p>
            <a:r>
              <a:rPr lang="pt-BR" dirty="0"/>
              <a:t>2-universidade2</a:t>
            </a:r>
          </a:p>
        </p:txBody>
      </p:sp>
      <p:sp>
        <p:nvSpPr>
          <p:cNvPr id="10" name="Text Placeholder 7">
            <a:extLst>
              <a:ext uri="{FF2B5EF4-FFF2-40B4-BE49-F238E27FC236}">
                <a16:creationId xmlns="" xmlns:a16="http://schemas.microsoft.com/office/drawing/2014/main" id="{F70109A3-19BC-48DD-8B25-484134781A9C}"/>
              </a:ext>
            </a:extLst>
          </p:cNvPr>
          <p:cNvSpPr txBox="1">
            <a:spLocks/>
          </p:cNvSpPr>
          <p:nvPr/>
        </p:nvSpPr>
        <p:spPr>
          <a:xfrm>
            <a:off x="1524000" y="5280974"/>
            <a:ext cx="7711334" cy="4262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sz="20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/>
              <a:t>Doutorado</a:t>
            </a:r>
          </a:p>
        </p:txBody>
      </p:sp>
      <p:sp>
        <p:nvSpPr>
          <p:cNvPr id="11" name="Text Placeholder 8">
            <a:extLst>
              <a:ext uri="{FF2B5EF4-FFF2-40B4-BE49-F238E27FC236}">
                <a16:creationId xmlns="" xmlns:a16="http://schemas.microsoft.com/office/drawing/2014/main" id="{73A993F8-01F8-43C8-91BE-7AEE6CC854EF}"/>
              </a:ext>
            </a:extLst>
          </p:cNvPr>
          <p:cNvSpPr txBox="1">
            <a:spLocks/>
          </p:cNvSpPr>
          <p:nvPr/>
        </p:nvSpPr>
        <p:spPr>
          <a:xfrm>
            <a:off x="1524000" y="5755138"/>
            <a:ext cx="7711334" cy="4262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sz="20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/>
              <a:t>Professor Orientador</a:t>
            </a:r>
          </a:p>
        </p:txBody>
      </p:sp>
      <p:sp>
        <p:nvSpPr>
          <p:cNvPr id="2" name="Explosão 1 1"/>
          <p:cNvSpPr/>
          <p:nvPr/>
        </p:nvSpPr>
        <p:spPr>
          <a:xfrm rot="20278134">
            <a:off x="7706235" y="3359933"/>
            <a:ext cx="4168183" cy="2650174"/>
          </a:xfrm>
          <a:prstGeom prst="irregularSeal1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</a:rPr>
              <a:t>Tempo máximo de apresentação:</a:t>
            </a:r>
          </a:p>
          <a:p>
            <a:pPr algn="ctr"/>
            <a:r>
              <a:rPr lang="pt-BR" b="1" dirty="0" smtClean="0">
                <a:solidFill>
                  <a:schemeClr val="tx1"/>
                </a:solidFill>
              </a:rPr>
              <a:t>10 minutos</a:t>
            </a:r>
            <a:endParaRPr lang="pt-BR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22471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itle 24">
            <a:extLst>
              <a:ext uri="{FF2B5EF4-FFF2-40B4-BE49-F238E27FC236}">
                <a16:creationId xmlns="" xmlns:a16="http://schemas.microsoft.com/office/drawing/2014/main" id="{5DCD99D9-336F-4098-B192-D41CC7E0EE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Slide de Título e Conteúdo</a:t>
            </a:r>
          </a:p>
        </p:txBody>
      </p:sp>
      <p:sp>
        <p:nvSpPr>
          <p:cNvPr id="26" name="Content Placeholder 25">
            <a:extLst>
              <a:ext uri="{FF2B5EF4-FFF2-40B4-BE49-F238E27FC236}">
                <a16:creationId xmlns="" xmlns:a16="http://schemas.microsoft.com/office/drawing/2014/main" id="{BC186D0D-4E93-41A1-A272-6A51396A7F3C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pt-BR" dirty="0"/>
              <a:t>Lorem ipsum dolor sit amet, consectetuer adipiscing elit. Maecenas porttitor congue massa. Fusce posuere, magna sed pulvinar ultricies, purus lectus malesuada libero, sit amet commodo magna eros quis urna.</a:t>
            </a:r>
          </a:p>
          <a:p>
            <a:endParaRPr lang="pt-BR" dirty="0"/>
          </a:p>
          <a:p>
            <a:r>
              <a:rPr lang="pt-BR" dirty="0"/>
              <a:t>Nunc viverra imperdiet enim. Fusce est. Vivamus a tellus.</a:t>
            </a:r>
          </a:p>
          <a:p>
            <a:endParaRPr lang="pt-BR" dirty="0"/>
          </a:p>
          <a:p>
            <a:r>
              <a:rPr lang="pt-BR" dirty="0"/>
              <a:t>Pellentesque habitant morbi tristique senectus et netus et malesuada fames ac turpis egestas. Proin pharetra nonummy pede. Mauris et orci.</a:t>
            </a:r>
          </a:p>
          <a:p>
            <a:endParaRPr lang="pt-BR" dirty="0"/>
          </a:p>
        </p:txBody>
      </p:sp>
      <p:sp>
        <p:nvSpPr>
          <p:cNvPr id="27" name="Text Placeholder 26">
            <a:extLst>
              <a:ext uri="{FF2B5EF4-FFF2-40B4-BE49-F238E27FC236}">
                <a16:creationId xmlns="" xmlns:a16="http://schemas.microsoft.com/office/drawing/2014/main" id="{613965A9-F85D-4766-BF69-9FB7344DB2D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pt-BR" dirty="0" err="1">
                <a:solidFill>
                  <a:schemeClr val="tx1"/>
                </a:solidFill>
              </a:rPr>
              <a:t>Template</a:t>
            </a:r>
            <a:r>
              <a:rPr lang="pt-BR" dirty="0">
                <a:solidFill>
                  <a:schemeClr val="tx1"/>
                </a:solidFill>
              </a:rPr>
              <a:t> de Apresentação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9D30BAFC-1AF3-4183-B65B-8F3B4DD52A14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0731500" y="6494373"/>
            <a:ext cx="1320789" cy="365125"/>
          </a:xfrm>
        </p:spPr>
        <p:txBody>
          <a:bodyPr/>
          <a:lstStyle/>
          <a:p>
            <a:fld id="{D92CFD3F-546E-4EC8-AF18-A45834CE7155}" type="slidenum">
              <a:rPr lang="pt-BR" smtClean="0"/>
              <a:t>2</a:t>
            </a:fld>
            <a:endParaRPr lang="pt-BR"/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002C8BA2-997E-48B9-A581-F519ADBE4B8C}"/>
              </a:ext>
            </a:extLst>
          </p:cNvPr>
          <p:cNvSpPr txBox="1"/>
          <p:nvPr/>
        </p:nvSpPr>
        <p:spPr>
          <a:xfrm>
            <a:off x="2784475" y="5874234"/>
            <a:ext cx="7200900" cy="338554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pt-BR" sz="1600" dirty="0"/>
              <a:t>Inserir o título de seu trabalho aqui: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="" xmlns:a16="http://schemas.microsoft.com/office/drawing/2014/main" id="{6ACC04BC-E84F-465E-B431-B38AAA40E465}"/>
              </a:ext>
            </a:extLst>
          </p:cNvPr>
          <p:cNvCxnSpPr>
            <a:cxnSpLocks/>
          </p:cNvCxnSpPr>
          <p:nvPr/>
        </p:nvCxnSpPr>
        <p:spPr>
          <a:xfrm flipH="1">
            <a:off x="1981200" y="6005097"/>
            <a:ext cx="808038" cy="5756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49707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="" xmlns:a16="http://schemas.microsoft.com/office/drawing/2014/main" id="{E430BD2A-E413-458A-A097-36ABDBCE1D9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Slide de Cabeçalho de Seção1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="" xmlns:a16="http://schemas.microsoft.com/office/drawing/2014/main" id="{417A6142-DFD3-4BBC-9E49-2B4B05F3898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err="1"/>
              <a:t>Template</a:t>
            </a:r>
            <a:r>
              <a:rPr lang="pt-BR" dirty="0"/>
              <a:t> Painel PEMM </a:t>
            </a:r>
            <a:r>
              <a:rPr lang="pt-BR" dirty="0" smtClean="0"/>
              <a:t>2023</a:t>
            </a:r>
            <a:endParaRPr lang="pt-BR" dirty="0"/>
          </a:p>
        </p:txBody>
      </p:sp>
      <p:sp>
        <p:nvSpPr>
          <p:cNvPr id="8" name="Text Placeholder 7">
            <a:extLst>
              <a:ext uri="{FF2B5EF4-FFF2-40B4-BE49-F238E27FC236}">
                <a16:creationId xmlns="" xmlns:a16="http://schemas.microsoft.com/office/drawing/2014/main" id="{E879285F-C183-439F-905C-948E0597438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pt-BR" dirty="0" err="1"/>
              <a:t>Template</a:t>
            </a:r>
            <a:r>
              <a:rPr lang="pt-BR" dirty="0"/>
              <a:t> de Apresentação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6D60FA59-B03F-4CA5-923E-1C60549FAC35}"/>
              </a:ext>
            </a:extLst>
          </p:cNvPr>
          <p:cNvSpPr txBox="1"/>
          <p:nvPr/>
        </p:nvSpPr>
        <p:spPr>
          <a:xfrm>
            <a:off x="590550" y="276761"/>
            <a:ext cx="1285875" cy="338554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pt-BR" sz="1600" dirty="0"/>
              <a:t>Sugestão 1</a:t>
            </a:r>
          </a:p>
        </p:txBody>
      </p:sp>
    </p:spTree>
    <p:extLst>
      <p:ext uri="{BB962C8B-B14F-4D97-AF65-F5344CB8AC3E}">
        <p14:creationId xmlns:p14="http://schemas.microsoft.com/office/powerpoint/2010/main" val="33472370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="" xmlns:a16="http://schemas.microsoft.com/office/drawing/2014/main" id="{7AA87D05-A92A-4053-9367-BF831736342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pt-BR" dirty="0"/>
              <a:t>Lorem ipsum dolor sit amet, consectetuer adipiscing elit. Maecenas porttitor congue massa. Fusce posuere, magna sed pulvinar ultricies, purus lectus malesuada libero, sit amet commodo magna eros quis urna.</a:t>
            </a:r>
          </a:p>
          <a:p>
            <a:endParaRPr lang="pt-BR" dirty="0"/>
          </a:p>
          <a:p>
            <a:r>
              <a:rPr lang="pt-BR" dirty="0"/>
              <a:t>Nunc viverra imperdiet enim. Fusce est. Vivamus a tellus.</a:t>
            </a:r>
          </a:p>
          <a:p>
            <a:endParaRPr lang="pt-BR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="" xmlns:a16="http://schemas.microsoft.com/office/drawing/2014/main" id="{CEC68174-3796-4590-9630-E46CF4EA3A4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/>
              <a:t>Lorem ipsum dolor sit amet, consectetuer adipiscing elit. Maecenas porttitor congue massa. Fusce posuere, magna sed pulvinar ultricies, purus lectus malesuada libero, sit amet commodo magna eros quis urna.</a:t>
            </a:r>
          </a:p>
          <a:p>
            <a:endParaRPr lang="pt-BR" dirty="0"/>
          </a:p>
          <a:p>
            <a:r>
              <a:rPr lang="pt-BR" dirty="0"/>
              <a:t>Nunc viverra imperdiet enim. Fusce est. Vivamus a tellus.</a:t>
            </a:r>
          </a:p>
          <a:p>
            <a:endParaRPr lang="pt-BR" dirty="0"/>
          </a:p>
          <a:p>
            <a:r>
              <a:rPr lang="pt-BR" dirty="0"/>
              <a:t>Pellentesque habitant morbi tristique senectus et netus et malesuada fames ac turpis egestas. Proin pharetra nonummy pede. Mauris et orci.</a:t>
            </a:r>
          </a:p>
          <a:p>
            <a:endParaRPr lang="pt-BR" dirty="0"/>
          </a:p>
        </p:txBody>
      </p:sp>
      <p:sp>
        <p:nvSpPr>
          <p:cNvPr id="6" name="Title 5">
            <a:extLst>
              <a:ext uri="{FF2B5EF4-FFF2-40B4-BE49-F238E27FC236}">
                <a16:creationId xmlns="" xmlns:a16="http://schemas.microsoft.com/office/drawing/2014/main" id="{4CB93D94-012A-4C8E-ACB9-4DA0B978BB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Slide – Comparação 1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="" xmlns:a16="http://schemas.microsoft.com/office/drawing/2014/main" id="{793994EF-A1BF-43C4-9760-B6DBB266911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pt-BR" dirty="0" err="1"/>
              <a:t>Template</a:t>
            </a:r>
            <a:r>
              <a:rPr lang="pt-BR" dirty="0"/>
              <a:t> de Apresentação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0F58464F-09DB-47CE-A8AB-7AAA0F2199D8}"/>
              </a:ext>
            </a:extLst>
          </p:cNvPr>
          <p:cNvSpPr txBox="1"/>
          <p:nvPr/>
        </p:nvSpPr>
        <p:spPr>
          <a:xfrm>
            <a:off x="2784475" y="5874234"/>
            <a:ext cx="7200900" cy="338554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pt-BR" sz="1600" dirty="0"/>
              <a:t>Inserir o título de seu trabalho aqui: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="" xmlns:a16="http://schemas.microsoft.com/office/drawing/2014/main" id="{8176658D-49B9-4FCA-B405-33E316C4D790}"/>
              </a:ext>
            </a:extLst>
          </p:cNvPr>
          <p:cNvCxnSpPr>
            <a:cxnSpLocks/>
          </p:cNvCxnSpPr>
          <p:nvPr/>
        </p:nvCxnSpPr>
        <p:spPr>
          <a:xfrm flipH="1">
            <a:off x="1981200" y="6005097"/>
            <a:ext cx="808038" cy="5756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43037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17DF5281-94E1-4D90-A08C-E92B7938EDD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Titulo1</a:t>
            </a:r>
            <a:endParaRPr lang="pt-BR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EB6C48D3-867F-44ED-AD38-83872249833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dirty="0"/>
              <a:t>Lorem ipsum dolor sit amet, consectetuer adipiscing elit. Maecenas porttitor congue massa. Fusce posuere, magna sed pulvinar ultricies, purus lectus malesuada libero, sit amet commodo magna eros quis urna.</a:t>
            </a:r>
          </a:p>
          <a:p>
            <a:endParaRPr lang="pt-BR" dirty="0"/>
          </a:p>
          <a:p>
            <a:r>
              <a:rPr lang="pt-BR" dirty="0"/>
              <a:t>Nunc viverra imperdiet enim. Fusce est. Vivamus a tellus.</a:t>
            </a:r>
          </a:p>
          <a:p>
            <a:endParaRPr lang="pt-BR" dirty="0"/>
          </a:p>
          <a:p>
            <a:r>
              <a:rPr lang="pt-BR" dirty="0"/>
              <a:t>Pellentesque habitant morbi tristique senectus et netus et malesuada fames ac turpis egestas. Proin pharetra nonummy pede. Mauris et orci.</a:t>
            </a:r>
          </a:p>
          <a:p>
            <a:endParaRPr lang="pt-BR" dirty="0"/>
          </a:p>
        </p:txBody>
      </p:sp>
      <p:sp>
        <p:nvSpPr>
          <p:cNvPr id="7" name="Text Placeholder 6">
            <a:extLst>
              <a:ext uri="{FF2B5EF4-FFF2-40B4-BE49-F238E27FC236}">
                <a16:creationId xmlns="" xmlns:a16="http://schemas.microsoft.com/office/drawing/2014/main" id="{83E1777F-DEA1-4328-99A7-860492B5B1B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pt-BR" dirty="0"/>
              <a:t>Titulo2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="" xmlns:a16="http://schemas.microsoft.com/office/drawing/2014/main" id="{4316688E-3E72-427A-9895-26B01EE43681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55000" lnSpcReduction="20000"/>
          </a:bodyPr>
          <a:lstStyle/>
          <a:p>
            <a:r>
              <a:rPr lang="pt-BR" dirty="0"/>
              <a:t>The </a:t>
            </a:r>
            <a:r>
              <a:rPr lang="pt-BR" dirty="0" err="1"/>
              <a:t>quick</a:t>
            </a:r>
            <a:r>
              <a:rPr lang="pt-BR" dirty="0"/>
              <a:t> </a:t>
            </a:r>
            <a:r>
              <a:rPr lang="pt-BR" dirty="0" err="1"/>
              <a:t>brown</a:t>
            </a:r>
            <a:r>
              <a:rPr lang="pt-BR" dirty="0"/>
              <a:t> </a:t>
            </a:r>
            <a:r>
              <a:rPr lang="pt-BR" dirty="0" err="1"/>
              <a:t>fox</a:t>
            </a:r>
            <a:r>
              <a:rPr lang="pt-BR" dirty="0"/>
              <a:t> jumps over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lazy</a:t>
            </a:r>
            <a:r>
              <a:rPr lang="pt-BR" dirty="0"/>
              <a:t> dog. The </a:t>
            </a:r>
            <a:r>
              <a:rPr lang="pt-BR" dirty="0" err="1"/>
              <a:t>quick</a:t>
            </a:r>
            <a:r>
              <a:rPr lang="pt-BR" dirty="0"/>
              <a:t> </a:t>
            </a:r>
            <a:r>
              <a:rPr lang="pt-BR" dirty="0" err="1"/>
              <a:t>brown</a:t>
            </a:r>
            <a:r>
              <a:rPr lang="pt-BR" dirty="0"/>
              <a:t> </a:t>
            </a:r>
            <a:r>
              <a:rPr lang="pt-BR" dirty="0" err="1"/>
              <a:t>fox</a:t>
            </a:r>
            <a:r>
              <a:rPr lang="pt-BR" dirty="0"/>
              <a:t> jumps over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lazy</a:t>
            </a:r>
            <a:r>
              <a:rPr lang="pt-BR" dirty="0"/>
              <a:t> dog. The </a:t>
            </a:r>
            <a:r>
              <a:rPr lang="pt-BR" dirty="0" err="1"/>
              <a:t>quick</a:t>
            </a:r>
            <a:r>
              <a:rPr lang="pt-BR" dirty="0"/>
              <a:t> </a:t>
            </a:r>
            <a:r>
              <a:rPr lang="pt-BR" dirty="0" err="1"/>
              <a:t>brown</a:t>
            </a:r>
            <a:r>
              <a:rPr lang="pt-BR" dirty="0"/>
              <a:t> </a:t>
            </a:r>
            <a:r>
              <a:rPr lang="pt-BR" dirty="0" err="1"/>
              <a:t>fox</a:t>
            </a:r>
            <a:r>
              <a:rPr lang="pt-BR" dirty="0"/>
              <a:t> jumps over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lazy</a:t>
            </a:r>
            <a:r>
              <a:rPr lang="pt-BR" dirty="0"/>
              <a:t> dog. The </a:t>
            </a:r>
            <a:r>
              <a:rPr lang="pt-BR" dirty="0" err="1"/>
              <a:t>quick</a:t>
            </a:r>
            <a:r>
              <a:rPr lang="pt-BR" dirty="0"/>
              <a:t> </a:t>
            </a:r>
            <a:r>
              <a:rPr lang="pt-BR" dirty="0" err="1"/>
              <a:t>brown</a:t>
            </a:r>
            <a:r>
              <a:rPr lang="pt-BR" dirty="0"/>
              <a:t> </a:t>
            </a:r>
            <a:r>
              <a:rPr lang="pt-BR" dirty="0" err="1"/>
              <a:t>fox</a:t>
            </a:r>
            <a:r>
              <a:rPr lang="pt-BR" dirty="0"/>
              <a:t> jumps over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lazy</a:t>
            </a:r>
            <a:r>
              <a:rPr lang="pt-BR" dirty="0"/>
              <a:t> dog. The </a:t>
            </a:r>
            <a:r>
              <a:rPr lang="pt-BR" dirty="0" err="1"/>
              <a:t>quick</a:t>
            </a:r>
            <a:r>
              <a:rPr lang="pt-BR" dirty="0"/>
              <a:t> </a:t>
            </a:r>
            <a:r>
              <a:rPr lang="pt-BR" dirty="0" err="1"/>
              <a:t>brown</a:t>
            </a:r>
            <a:r>
              <a:rPr lang="pt-BR" dirty="0"/>
              <a:t> </a:t>
            </a:r>
            <a:r>
              <a:rPr lang="pt-BR" dirty="0" err="1"/>
              <a:t>fox</a:t>
            </a:r>
            <a:r>
              <a:rPr lang="pt-BR" dirty="0"/>
              <a:t> jumps over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lazy</a:t>
            </a:r>
            <a:r>
              <a:rPr lang="pt-BR" dirty="0"/>
              <a:t> dog. </a:t>
            </a:r>
          </a:p>
          <a:p>
            <a:endParaRPr lang="pt-BR" dirty="0"/>
          </a:p>
          <a:p>
            <a:r>
              <a:rPr lang="pt-BR" dirty="0"/>
              <a:t>The </a:t>
            </a:r>
            <a:r>
              <a:rPr lang="pt-BR" dirty="0" err="1"/>
              <a:t>quick</a:t>
            </a:r>
            <a:r>
              <a:rPr lang="pt-BR" dirty="0"/>
              <a:t> </a:t>
            </a:r>
            <a:r>
              <a:rPr lang="pt-BR" dirty="0" err="1"/>
              <a:t>brown</a:t>
            </a:r>
            <a:r>
              <a:rPr lang="pt-BR" dirty="0"/>
              <a:t> </a:t>
            </a:r>
            <a:r>
              <a:rPr lang="pt-BR" dirty="0" err="1"/>
              <a:t>fox</a:t>
            </a:r>
            <a:r>
              <a:rPr lang="pt-BR" dirty="0"/>
              <a:t> jumps over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lazy</a:t>
            </a:r>
            <a:r>
              <a:rPr lang="pt-BR" dirty="0"/>
              <a:t> dog. The </a:t>
            </a:r>
            <a:r>
              <a:rPr lang="pt-BR" dirty="0" err="1"/>
              <a:t>quick</a:t>
            </a:r>
            <a:r>
              <a:rPr lang="pt-BR" dirty="0"/>
              <a:t> </a:t>
            </a:r>
            <a:r>
              <a:rPr lang="pt-BR" dirty="0" err="1"/>
              <a:t>brown</a:t>
            </a:r>
            <a:r>
              <a:rPr lang="pt-BR" dirty="0"/>
              <a:t> </a:t>
            </a:r>
            <a:r>
              <a:rPr lang="pt-BR" dirty="0" err="1"/>
              <a:t>fox</a:t>
            </a:r>
            <a:r>
              <a:rPr lang="pt-BR" dirty="0"/>
              <a:t> jumps over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lazy</a:t>
            </a:r>
            <a:r>
              <a:rPr lang="pt-BR" dirty="0"/>
              <a:t> dog. The </a:t>
            </a:r>
            <a:r>
              <a:rPr lang="pt-BR" dirty="0" err="1"/>
              <a:t>quick</a:t>
            </a:r>
            <a:r>
              <a:rPr lang="pt-BR" dirty="0"/>
              <a:t> </a:t>
            </a:r>
            <a:r>
              <a:rPr lang="pt-BR" dirty="0" err="1"/>
              <a:t>brown</a:t>
            </a:r>
            <a:r>
              <a:rPr lang="pt-BR" dirty="0"/>
              <a:t> </a:t>
            </a:r>
            <a:r>
              <a:rPr lang="pt-BR" dirty="0" err="1"/>
              <a:t>fox</a:t>
            </a:r>
            <a:r>
              <a:rPr lang="pt-BR" dirty="0"/>
              <a:t> jumps over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lazy</a:t>
            </a:r>
            <a:r>
              <a:rPr lang="pt-BR" dirty="0"/>
              <a:t> dog. The </a:t>
            </a:r>
            <a:r>
              <a:rPr lang="pt-BR" dirty="0" err="1"/>
              <a:t>quick</a:t>
            </a:r>
            <a:r>
              <a:rPr lang="pt-BR" dirty="0"/>
              <a:t> </a:t>
            </a:r>
            <a:r>
              <a:rPr lang="pt-BR" dirty="0" err="1"/>
              <a:t>brown</a:t>
            </a:r>
            <a:r>
              <a:rPr lang="pt-BR" dirty="0"/>
              <a:t> </a:t>
            </a:r>
            <a:r>
              <a:rPr lang="pt-BR" dirty="0" err="1"/>
              <a:t>fox</a:t>
            </a:r>
            <a:r>
              <a:rPr lang="pt-BR" dirty="0"/>
              <a:t> jumps over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lazy</a:t>
            </a:r>
            <a:r>
              <a:rPr lang="pt-BR" dirty="0"/>
              <a:t> dog. The </a:t>
            </a:r>
            <a:r>
              <a:rPr lang="pt-BR" dirty="0" err="1"/>
              <a:t>quick</a:t>
            </a:r>
            <a:r>
              <a:rPr lang="pt-BR" dirty="0"/>
              <a:t> </a:t>
            </a:r>
            <a:r>
              <a:rPr lang="pt-BR" dirty="0" err="1"/>
              <a:t>brown</a:t>
            </a:r>
            <a:r>
              <a:rPr lang="pt-BR" dirty="0"/>
              <a:t> </a:t>
            </a:r>
            <a:r>
              <a:rPr lang="pt-BR" dirty="0" err="1"/>
              <a:t>fox</a:t>
            </a:r>
            <a:r>
              <a:rPr lang="pt-BR" dirty="0"/>
              <a:t> jumps over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lazy</a:t>
            </a:r>
            <a:r>
              <a:rPr lang="pt-BR" dirty="0"/>
              <a:t> dog. </a:t>
            </a:r>
          </a:p>
          <a:p>
            <a:endParaRPr lang="pt-BR" dirty="0"/>
          </a:p>
          <a:p>
            <a:r>
              <a:rPr lang="pt-BR" dirty="0"/>
              <a:t>The </a:t>
            </a:r>
            <a:r>
              <a:rPr lang="pt-BR" dirty="0" err="1"/>
              <a:t>quick</a:t>
            </a:r>
            <a:r>
              <a:rPr lang="pt-BR" dirty="0"/>
              <a:t> </a:t>
            </a:r>
            <a:r>
              <a:rPr lang="pt-BR" dirty="0" err="1"/>
              <a:t>brown</a:t>
            </a:r>
            <a:r>
              <a:rPr lang="pt-BR" dirty="0"/>
              <a:t> </a:t>
            </a:r>
            <a:r>
              <a:rPr lang="pt-BR" dirty="0" err="1"/>
              <a:t>fox</a:t>
            </a:r>
            <a:r>
              <a:rPr lang="pt-BR" dirty="0"/>
              <a:t> jumps over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lazy</a:t>
            </a:r>
            <a:r>
              <a:rPr lang="pt-BR" dirty="0"/>
              <a:t> dog. The </a:t>
            </a:r>
            <a:r>
              <a:rPr lang="pt-BR" dirty="0" err="1"/>
              <a:t>quick</a:t>
            </a:r>
            <a:r>
              <a:rPr lang="pt-BR" dirty="0"/>
              <a:t> </a:t>
            </a:r>
            <a:r>
              <a:rPr lang="pt-BR" dirty="0" err="1"/>
              <a:t>brown</a:t>
            </a:r>
            <a:r>
              <a:rPr lang="pt-BR" dirty="0"/>
              <a:t> </a:t>
            </a:r>
            <a:r>
              <a:rPr lang="pt-BR" dirty="0" err="1"/>
              <a:t>fox</a:t>
            </a:r>
            <a:r>
              <a:rPr lang="pt-BR" dirty="0"/>
              <a:t> jumps over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lazy</a:t>
            </a:r>
            <a:r>
              <a:rPr lang="pt-BR" dirty="0"/>
              <a:t> dog. The </a:t>
            </a:r>
            <a:r>
              <a:rPr lang="pt-BR" dirty="0" err="1"/>
              <a:t>quick</a:t>
            </a:r>
            <a:r>
              <a:rPr lang="pt-BR" dirty="0"/>
              <a:t> </a:t>
            </a:r>
            <a:r>
              <a:rPr lang="pt-BR" dirty="0" err="1"/>
              <a:t>brown</a:t>
            </a:r>
            <a:r>
              <a:rPr lang="pt-BR" dirty="0"/>
              <a:t> </a:t>
            </a:r>
            <a:r>
              <a:rPr lang="pt-BR" dirty="0" err="1"/>
              <a:t>fox</a:t>
            </a:r>
            <a:r>
              <a:rPr lang="pt-BR" dirty="0"/>
              <a:t> jumps over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lazy</a:t>
            </a:r>
            <a:r>
              <a:rPr lang="pt-BR" dirty="0"/>
              <a:t> dog. The </a:t>
            </a:r>
            <a:r>
              <a:rPr lang="pt-BR" dirty="0" err="1"/>
              <a:t>quick</a:t>
            </a:r>
            <a:r>
              <a:rPr lang="pt-BR" dirty="0"/>
              <a:t> </a:t>
            </a:r>
            <a:r>
              <a:rPr lang="pt-BR" dirty="0" err="1"/>
              <a:t>brown</a:t>
            </a:r>
            <a:r>
              <a:rPr lang="pt-BR" dirty="0"/>
              <a:t> </a:t>
            </a:r>
            <a:r>
              <a:rPr lang="pt-BR" dirty="0" err="1"/>
              <a:t>fox</a:t>
            </a:r>
            <a:r>
              <a:rPr lang="pt-BR" dirty="0"/>
              <a:t> jumps over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lazy</a:t>
            </a:r>
            <a:r>
              <a:rPr lang="pt-BR" dirty="0"/>
              <a:t> dog. The </a:t>
            </a:r>
            <a:r>
              <a:rPr lang="pt-BR" dirty="0" err="1"/>
              <a:t>quick</a:t>
            </a:r>
            <a:r>
              <a:rPr lang="pt-BR" dirty="0"/>
              <a:t> </a:t>
            </a:r>
            <a:r>
              <a:rPr lang="pt-BR" dirty="0" err="1"/>
              <a:t>brown</a:t>
            </a:r>
            <a:r>
              <a:rPr lang="pt-BR" dirty="0"/>
              <a:t> </a:t>
            </a:r>
            <a:r>
              <a:rPr lang="pt-BR" dirty="0" err="1"/>
              <a:t>fox</a:t>
            </a:r>
            <a:r>
              <a:rPr lang="pt-BR" dirty="0"/>
              <a:t> jumps over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lazy</a:t>
            </a:r>
            <a:r>
              <a:rPr lang="pt-BR" dirty="0"/>
              <a:t> dog. </a:t>
            </a:r>
          </a:p>
        </p:txBody>
      </p:sp>
      <p:sp>
        <p:nvSpPr>
          <p:cNvPr id="4" name="Title 3">
            <a:extLst>
              <a:ext uri="{FF2B5EF4-FFF2-40B4-BE49-F238E27FC236}">
                <a16:creationId xmlns="" xmlns:a16="http://schemas.microsoft.com/office/drawing/2014/main" id="{49734781-927E-4392-AFDC-7EF7427ECB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Slide – Comparação 2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="" xmlns:a16="http://schemas.microsoft.com/office/drawing/2014/main" id="{4DE9F1FF-9D4A-46FB-A9C9-191BF2E6793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pt-BR" dirty="0" err="1">
                <a:solidFill>
                  <a:schemeClr val="tx1"/>
                </a:solidFill>
              </a:rPr>
              <a:t>Template</a:t>
            </a:r>
            <a:r>
              <a:rPr lang="pt-BR" dirty="0">
                <a:solidFill>
                  <a:schemeClr val="tx1"/>
                </a:solidFill>
              </a:rPr>
              <a:t> de Apresentação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6B83B236-D146-4F3F-AB6E-01E5B9136EB1}"/>
              </a:ext>
            </a:extLst>
          </p:cNvPr>
          <p:cNvSpPr txBox="1"/>
          <p:nvPr/>
        </p:nvSpPr>
        <p:spPr>
          <a:xfrm>
            <a:off x="2784475" y="5874234"/>
            <a:ext cx="7200900" cy="338554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pt-BR" sz="1600" dirty="0"/>
              <a:t>Inserir o título de seu trabalho aqui: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="" xmlns:a16="http://schemas.microsoft.com/office/drawing/2014/main" id="{9E1F97F7-C63E-47A7-996B-6C846F76CC36}"/>
              </a:ext>
            </a:extLst>
          </p:cNvPr>
          <p:cNvCxnSpPr>
            <a:cxnSpLocks/>
          </p:cNvCxnSpPr>
          <p:nvPr/>
        </p:nvCxnSpPr>
        <p:spPr>
          <a:xfrm flipH="1">
            <a:off x="1981200" y="6005097"/>
            <a:ext cx="808038" cy="5756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00710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="" xmlns:a16="http://schemas.microsoft.com/office/drawing/2014/main" id="{E430BD2A-E413-458A-A097-36ABDBCE1D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Slide de Cabeçalho de Seção2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="" xmlns:a16="http://schemas.microsoft.com/office/drawing/2014/main" id="{E879285F-C183-439F-905C-948E0597438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err="1"/>
              <a:t>Template</a:t>
            </a:r>
            <a:r>
              <a:rPr lang="pt-BR" dirty="0"/>
              <a:t> Painel PEMM </a:t>
            </a:r>
            <a:r>
              <a:rPr lang="pt-BR" dirty="0" smtClean="0"/>
              <a:t>2023</a:t>
            </a:r>
            <a:endParaRPr lang="pt-BR" dirty="0"/>
          </a:p>
        </p:txBody>
      </p:sp>
      <p:sp>
        <p:nvSpPr>
          <p:cNvPr id="7" name="Subtitle 6">
            <a:extLst>
              <a:ext uri="{FF2B5EF4-FFF2-40B4-BE49-F238E27FC236}">
                <a16:creationId xmlns="" xmlns:a16="http://schemas.microsoft.com/office/drawing/2014/main" id="{417A6142-DFD3-4BBC-9E49-2B4B05F3898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pt-BR" dirty="0" err="1"/>
              <a:t>Template</a:t>
            </a:r>
            <a:r>
              <a:rPr lang="pt-BR" dirty="0"/>
              <a:t> de Apresentação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5B92ED46-0A45-4BC1-A726-119721EE2576}"/>
              </a:ext>
            </a:extLst>
          </p:cNvPr>
          <p:cNvSpPr txBox="1"/>
          <p:nvPr/>
        </p:nvSpPr>
        <p:spPr>
          <a:xfrm>
            <a:off x="590550" y="276761"/>
            <a:ext cx="1285875" cy="338554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pt-BR" sz="1600" dirty="0"/>
              <a:t>Sugestão 2</a:t>
            </a:r>
          </a:p>
        </p:txBody>
      </p:sp>
    </p:spTree>
    <p:extLst>
      <p:ext uri="{BB962C8B-B14F-4D97-AF65-F5344CB8AC3E}">
        <p14:creationId xmlns:p14="http://schemas.microsoft.com/office/powerpoint/2010/main" val="39520271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="" xmlns:a16="http://schemas.microsoft.com/office/drawing/2014/main" id="{5B4F0C79-CC50-43C5-A334-05DCBB9EA9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Título apenas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="" xmlns:a16="http://schemas.microsoft.com/office/drawing/2014/main" id="{9435FC58-415B-4689-8BC7-5D0C1B5883C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pt-BR" dirty="0" err="1">
                <a:solidFill>
                  <a:schemeClr val="tx1"/>
                </a:solidFill>
              </a:rPr>
              <a:t>Template</a:t>
            </a:r>
            <a:r>
              <a:rPr lang="pt-BR" dirty="0">
                <a:solidFill>
                  <a:schemeClr val="tx1"/>
                </a:solidFill>
              </a:rPr>
              <a:t> de Apresentação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0B034E36-2442-499F-A76D-54632EBEB29F}"/>
              </a:ext>
            </a:extLst>
          </p:cNvPr>
          <p:cNvSpPr txBox="1"/>
          <p:nvPr/>
        </p:nvSpPr>
        <p:spPr>
          <a:xfrm>
            <a:off x="2784475" y="5874234"/>
            <a:ext cx="7200900" cy="338554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pt-BR" sz="1600" dirty="0"/>
              <a:t>Inserir o título de seu trabalho aqui: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="" xmlns:a16="http://schemas.microsoft.com/office/drawing/2014/main" id="{2676A193-FF8A-4EC8-AD3A-11874E0CC3DD}"/>
              </a:ext>
            </a:extLst>
          </p:cNvPr>
          <p:cNvCxnSpPr>
            <a:cxnSpLocks/>
          </p:cNvCxnSpPr>
          <p:nvPr/>
        </p:nvCxnSpPr>
        <p:spPr>
          <a:xfrm flipH="1">
            <a:off x="1981200" y="6005097"/>
            <a:ext cx="808038" cy="5756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CC945F45-2497-4505-97F4-05DF0913D5E2}"/>
              </a:ext>
            </a:extLst>
          </p:cNvPr>
          <p:cNvSpPr txBox="1"/>
          <p:nvPr/>
        </p:nvSpPr>
        <p:spPr>
          <a:xfrm>
            <a:off x="4443752" y="2684608"/>
            <a:ext cx="3304495" cy="1200329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3600" dirty="0"/>
              <a:t>Slide de título apenas</a:t>
            </a:r>
          </a:p>
        </p:txBody>
      </p:sp>
    </p:spTree>
    <p:extLst>
      <p:ext uri="{BB962C8B-B14F-4D97-AF65-F5344CB8AC3E}">
        <p14:creationId xmlns:p14="http://schemas.microsoft.com/office/powerpoint/2010/main" val="3126202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52CE2BFD-6308-4B78-AB32-53AB14C58E4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pt-BR" dirty="0" err="1"/>
              <a:t>Template</a:t>
            </a:r>
            <a:r>
              <a:rPr lang="pt-BR" dirty="0"/>
              <a:t> de Apresentação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DE9E2ADB-C371-4679-AE4F-27FEEE4B9CAE}"/>
              </a:ext>
            </a:extLst>
          </p:cNvPr>
          <p:cNvSpPr txBox="1"/>
          <p:nvPr/>
        </p:nvSpPr>
        <p:spPr>
          <a:xfrm>
            <a:off x="2784475" y="5874234"/>
            <a:ext cx="7200900" cy="338554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pt-BR" sz="1600" dirty="0"/>
              <a:t>Inserir o título de seu trabalho aqui: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="" xmlns:a16="http://schemas.microsoft.com/office/drawing/2014/main" id="{F31BC51E-63D4-43E9-A1EC-647D3E16AA7C}"/>
              </a:ext>
            </a:extLst>
          </p:cNvPr>
          <p:cNvCxnSpPr>
            <a:cxnSpLocks/>
          </p:cNvCxnSpPr>
          <p:nvPr/>
        </p:nvCxnSpPr>
        <p:spPr>
          <a:xfrm flipH="1">
            <a:off x="1981200" y="6005097"/>
            <a:ext cx="808038" cy="5756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6449D8D9-A582-41B8-8131-10C75749D15D}"/>
              </a:ext>
            </a:extLst>
          </p:cNvPr>
          <p:cNvSpPr txBox="1"/>
          <p:nvPr/>
        </p:nvSpPr>
        <p:spPr>
          <a:xfrm>
            <a:off x="552450" y="80745"/>
            <a:ext cx="3038475" cy="338554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pt-BR" sz="1600" dirty="0"/>
              <a:t>Slide em branco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29F2233F-174A-4006-811F-EEF11F0064AA}"/>
              </a:ext>
            </a:extLst>
          </p:cNvPr>
          <p:cNvSpPr txBox="1"/>
          <p:nvPr/>
        </p:nvSpPr>
        <p:spPr>
          <a:xfrm>
            <a:off x="4443752" y="2684608"/>
            <a:ext cx="3304495" cy="646331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3600" dirty="0"/>
              <a:t>Slide em Branco</a:t>
            </a:r>
          </a:p>
        </p:txBody>
      </p:sp>
    </p:spTree>
    <p:extLst>
      <p:ext uri="{BB962C8B-B14F-4D97-AF65-F5344CB8AC3E}">
        <p14:creationId xmlns:p14="http://schemas.microsoft.com/office/powerpoint/2010/main" val="38193417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3B8B4A01-9F27-40CA-9C24-DC7E2F537561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41648933"/>
      </p:ext>
    </p:extLst>
  </p:cSld>
  <p:clrMapOvr>
    <a:masterClrMapping/>
  </p:clrMapOvr>
</p:sld>
</file>

<file path=ppt/theme/theme1.xml><?xml version="1.0" encoding="utf-8"?>
<a:theme xmlns:a="http://schemas.openxmlformats.org/drawingml/2006/main" name="PainelPEMM-2020">
  <a:themeElements>
    <a:clrScheme name="Red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557</Words>
  <Application>Microsoft Office PowerPoint</Application>
  <PresentationFormat>Personalizar</PresentationFormat>
  <Paragraphs>59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0" baseType="lpstr">
      <vt:lpstr>PainelPEMM-2020</vt:lpstr>
      <vt:lpstr>Template de Apresentação – Slide Título</vt:lpstr>
      <vt:lpstr>Slide de Título e Conteúdo</vt:lpstr>
      <vt:lpstr>Slide de Cabeçalho de Seção1</vt:lpstr>
      <vt:lpstr>Slide – Comparação 1</vt:lpstr>
      <vt:lpstr>Slide – Comparação 2</vt:lpstr>
      <vt:lpstr>Slide de Cabeçalho de Seção2</vt:lpstr>
      <vt:lpstr>Título apenas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Template de Apresentação – Slide Título</dc:title>
  <dc:creator>Anderson</dc:creator>
  <cp:lastModifiedBy>Fsa3</cp:lastModifiedBy>
  <cp:revision>14</cp:revision>
  <dcterms:created xsi:type="dcterms:W3CDTF">2020-10-14T19:28:18Z</dcterms:created>
  <dcterms:modified xsi:type="dcterms:W3CDTF">2023-04-25T12:12:45Z</dcterms:modified>
</cp:coreProperties>
</file>