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212B"/>
    <a:srgbClr val="DA25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F588E3-BA9C-4C0C-9EB1-8BA1201F15BA}" v="1" dt="2019-06-10T21:14:12.8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>
        <p:scale>
          <a:sx n="25" d="100"/>
          <a:sy n="25" d="100"/>
        </p:scale>
        <p:origin x="-786" y="-72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drigo Carvalho" userId="0d8edb7c35793926" providerId="LiveId" clId="{19F588E3-BA9C-4C0C-9EB1-8BA1201F15BA}"/>
    <pc:docChg chg="custSel modSld modMainMaster">
      <pc:chgData name="Rodrigo Carvalho" userId="0d8edb7c35793926" providerId="LiveId" clId="{19F588E3-BA9C-4C0C-9EB1-8BA1201F15BA}" dt="2019-06-10T21:16:42.972" v="23" actId="1076"/>
      <pc:docMkLst>
        <pc:docMk/>
      </pc:docMkLst>
      <pc:sldChg chg="modSp">
        <pc:chgData name="Rodrigo Carvalho" userId="0d8edb7c35793926" providerId="LiveId" clId="{19F588E3-BA9C-4C0C-9EB1-8BA1201F15BA}" dt="2019-06-10T21:16:42.972" v="23" actId="1076"/>
        <pc:sldMkLst>
          <pc:docMk/>
          <pc:sldMk cId="385928578" sldId="256"/>
        </pc:sldMkLst>
        <pc:spChg chg="mod">
          <ac:chgData name="Rodrigo Carvalho" userId="0d8edb7c35793926" providerId="LiveId" clId="{19F588E3-BA9C-4C0C-9EB1-8BA1201F15BA}" dt="2019-06-10T21:16:34.605" v="21" actId="1076"/>
          <ac:spMkLst>
            <pc:docMk/>
            <pc:sldMk cId="385928578" sldId="256"/>
            <ac:spMk id="8" creationId="{00000000-0000-0000-0000-000000000000}"/>
          </ac:spMkLst>
        </pc:spChg>
        <pc:spChg chg="mod">
          <ac:chgData name="Rodrigo Carvalho" userId="0d8edb7c35793926" providerId="LiveId" clId="{19F588E3-BA9C-4C0C-9EB1-8BA1201F15BA}" dt="2019-06-10T21:16:42.972" v="23" actId="1076"/>
          <ac:spMkLst>
            <pc:docMk/>
            <pc:sldMk cId="385928578" sldId="256"/>
            <ac:spMk id="9" creationId="{00000000-0000-0000-0000-000000000000}"/>
          </ac:spMkLst>
        </pc:spChg>
      </pc:sldChg>
      <pc:sldMasterChg chg="addSp delSp modSp">
        <pc:chgData name="Rodrigo Carvalho" userId="0d8edb7c35793926" providerId="LiveId" clId="{19F588E3-BA9C-4C0C-9EB1-8BA1201F15BA}" dt="2019-06-10T21:15:15.900" v="20" actId="1036"/>
        <pc:sldMasterMkLst>
          <pc:docMk/>
          <pc:sldMasterMk cId="2770537538" sldId="2147483667"/>
        </pc:sldMasterMkLst>
        <pc:picChg chg="add mod ord">
          <ac:chgData name="Rodrigo Carvalho" userId="0d8edb7c35793926" providerId="LiveId" clId="{19F588E3-BA9C-4C0C-9EB1-8BA1201F15BA}" dt="2019-06-10T21:15:15.900" v="20" actId="1036"/>
          <ac:picMkLst>
            <pc:docMk/>
            <pc:sldMasterMk cId="2770537538" sldId="2147483667"/>
            <ac:picMk id="14" creationId="{1EA77993-BA28-4952-9610-08CED0AF6F67}"/>
          </ac:picMkLst>
        </pc:picChg>
        <pc:picChg chg="del">
          <ac:chgData name="Rodrigo Carvalho" userId="0d8edb7c35793926" providerId="LiveId" clId="{19F588E3-BA9C-4C0C-9EB1-8BA1201F15BA}" dt="2019-06-10T21:15:06.133" v="14" actId="478"/>
          <ac:picMkLst>
            <pc:docMk/>
            <pc:sldMasterMk cId="2770537538" sldId="2147483667"/>
            <ac:picMk id="15" creationId="{468F42F0-A91F-4A39-B733-D02CA11487FB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616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46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641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134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72A3-34B8-41DD-8817-3B6A73E87496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C4AA-1742-42B0-889E-BCE9DD17636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37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72A3-34B8-41DD-8817-3B6A73E87496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C4AA-1742-42B0-889E-BCE9DD17636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2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20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65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640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856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352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sa3\Desktop\painel pemm 2022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4298" y="914233"/>
            <a:ext cx="7624704" cy="209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xmlns="" id="{8241148D-9BCD-4B82-807B-B5F4BD4EA263}"/>
              </a:ext>
            </a:extLst>
          </p:cNvPr>
          <p:cNvGrpSpPr/>
          <p:nvPr userDrawn="1"/>
        </p:nvGrpSpPr>
        <p:grpSpPr>
          <a:xfrm>
            <a:off x="398202" y="-8220"/>
            <a:ext cx="2160000" cy="3240000"/>
            <a:chOff x="7102259" y="5741723"/>
            <a:chExt cx="788190" cy="1066793"/>
          </a:xfrm>
        </p:grpSpPr>
        <p:pic>
          <p:nvPicPr>
            <p:cNvPr id="8" name="Picture 4" descr="ufrj_color">
              <a:extLst>
                <a:ext uri="{FF2B5EF4-FFF2-40B4-BE49-F238E27FC236}">
                  <a16:creationId xmlns:a16="http://schemas.microsoft.com/office/drawing/2014/main" xmlns="" id="{4B5E0B2B-2759-445C-98FC-1761539DC6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2259" y="5741723"/>
              <a:ext cx="788190" cy="98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Imagem 9" descr="COPPE horiz simples cor 300dpi.JPG">
              <a:extLst>
                <a:ext uri="{FF2B5EF4-FFF2-40B4-BE49-F238E27FC236}">
                  <a16:creationId xmlns:a16="http://schemas.microsoft.com/office/drawing/2014/main" xmlns="" id="{B298EF6C-B4C7-4FA4-AD9E-30556D6F91C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7236296" y="6601505"/>
              <a:ext cx="535691" cy="207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27F54C36-17A7-42DA-9877-CCB17CC5D430}"/>
              </a:ext>
            </a:extLst>
          </p:cNvPr>
          <p:cNvSpPr/>
          <p:nvPr userDrawn="1"/>
        </p:nvSpPr>
        <p:spPr>
          <a:xfrm>
            <a:off x="0" y="3930261"/>
            <a:ext cx="32399288" cy="180000"/>
          </a:xfrm>
          <a:prstGeom prst="rect">
            <a:avLst/>
          </a:prstGeom>
          <a:solidFill>
            <a:srgbClr val="8A2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35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xmlns="" id="{70550F75-3863-4C97-8099-CD2DE55E8157}"/>
              </a:ext>
            </a:extLst>
          </p:cNvPr>
          <p:cNvSpPr/>
          <p:nvPr userDrawn="1"/>
        </p:nvSpPr>
        <p:spPr>
          <a:xfrm>
            <a:off x="0" y="6464848"/>
            <a:ext cx="32399288" cy="180000"/>
          </a:xfrm>
          <a:prstGeom prst="rect">
            <a:avLst/>
          </a:prstGeom>
          <a:solidFill>
            <a:srgbClr val="8A2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35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xmlns="" id="{2BEE6D0A-2E05-4950-B6F8-1AB22652923F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9060348" y="41482622"/>
            <a:ext cx="2412888" cy="997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537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4620112" y="1084949"/>
            <a:ext cx="231590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5363516" y="2389357"/>
            <a:ext cx="1672253" cy="8402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4860" dirty="0">
                <a:latin typeface="Arial" panose="020B0604020202020204" pitchFamily="34" charset="0"/>
                <a:cs typeface="Arial" panose="020B0604020202020204" pitchFamily="34" charset="0"/>
              </a:rPr>
              <a:t>Autor</a:t>
            </a:r>
            <a:endParaRPr lang="en-US" sz="48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63667" y="4141611"/>
            <a:ext cx="12689326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3240" dirty="0">
                <a:latin typeface="Arial" panose="020B0604020202020204" pitchFamily="34" charset="0"/>
                <a:cs typeface="Arial" panose="020B0604020202020204" pitchFamily="34" charset="0"/>
              </a:rPr>
              <a:t>Aluno de... (graduação em ..., mestrado ou doutorado)</a:t>
            </a:r>
          </a:p>
          <a:p>
            <a:pPr>
              <a:lnSpc>
                <a:spcPct val="150000"/>
              </a:lnSpc>
            </a:pPr>
            <a:r>
              <a:rPr lang="pt-BR" sz="3240" dirty="0">
                <a:latin typeface="Arial" panose="020B0604020202020204" pitchFamily="34" charset="0"/>
                <a:cs typeface="Arial" panose="020B0604020202020204" pitchFamily="34" charset="0"/>
              </a:rPr>
              <a:t>Orientação (e demais autores)</a:t>
            </a:r>
          </a:p>
          <a:p>
            <a:pPr>
              <a:lnSpc>
                <a:spcPct val="150000"/>
              </a:lnSpc>
            </a:pPr>
            <a:r>
              <a:rPr lang="pt-BR" sz="3240" dirty="0">
                <a:latin typeface="Arial" panose="020B0604020202020204" pitchFamily="34" charset="0"/>
                <a:cs typeface="Arial" panose="020B0604020202020204" pitchFamily="34" charset="0"/>
              </a:rPr>
              <a:t>Código do </a:t>
            </a:r>
            <a:r>
              <a:rPr lang="pt-BR" sz="3240" dirty="0" smtClean="0">
                <a:latin typeface="Arial" panose="020B0604020202020204" pitchFamily="34" charset="0"/>
                <a:cs typeface="Arial" panose="020B0604020202020204" pitchFamily="34" charset="0"/>
              </a:rPr>
              <a:t>trabalho (6 dígitos)</a:t>
            </a:r>
            <a:endParaRPr lang="en-US" sz="39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0177771" y="4358562"/>
            <a:ext cx="8827747" cy="1809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396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3240" dirty="0">
                <a:latin typeface="Arial" panose="020B0604020202020204" pitchFamily="34" charset="0"/>
                <a:cs typeface="Arial" panose="020B0604020202020204" pitchFamily="34" charset="0"/>
              </a:rPr>
              <a:t>Laboratório de Materiais Maravilhosos</a:t>
            </a:r>
          </a:p>
          <a:p>
            <a:pPr algn="r"/>
            <a:endParaRPr lang="en-US" sz="39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29138253" y="4281197"/>
            <a:ext cx="2867045" cy="19644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960" dirty="0">
                <a:solidFill>
                  <a:srgbClr val="FF0000"/>
                </a:solidFill>
              </a:rPr>
              <a:t>Logotipo do seu laboratório</a:t>
            </a:r>
            <a:endParaRPr lang="en-US" sz="3960" dirty="0">
              <a:solidFill>
                <a:srgbClr val="FF0000"/>
              </a:solidFill>
            </a:endParaRPr>
          </a:p>
        </p:txBody>
      </p:sp>
      <p:sp>
        <p:nvSpPr>
          <p:cNvPr id="13" name="Explosão 2 12"/>
          <p:cNvSpPr/>
          <p:nvPr/>
        </p:nvSpPr>
        <p:spPr>
          <a:xfrm>
            <a:off x="8287665" y="13781651"/>
            <a:ext cx="17653560" cy="7300344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735" dirty="0">
                <a:solidFill>
                  <a:srgbClr val="FF0000"/>
                </a:solidFill>
              </a:rPr>
              <a:t>Atenção: o fundo do pôster deve ser predominantemente BRANCO</a:t>
            </a:r>
            <a:endParaRPr lang="en-US" sz="6735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285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46</Words>
  <Application>Microsoft Office PowerPoint</Application>
  <PresentationFormat>Personalizar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 Carvalho</dc:creator>
  <cp:lastModifiedBy>Fsa3</cp:lastModifiedBy>
  <cp:revision>15</cp:revision>
  <dcterms:created xsi:type="dcterms:W3CDTF">2015-09-10T20:16:38Z</dcterms:created>
  <dcterms:modified xsi:type="dcterms:W3CDTF">2022-08-25T16:40:23Z</dcterms:modified>
</cp:coreProperties>
</file>