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43200638"/>
  <p:notesSz cx="6858000" cy="9144000"/>
  <p:defaultTextStyle>
    <a:defPPr>
      <a:defRPr lang="en-US"/>
    </a:defPPr>
    <a:lvl1pPr marL="0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809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618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2427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3236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4045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4854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5663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6472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13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12B"/>
    <a:srgbClr val="DA2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7" d="100"/>
          <a:sy n="17" d="100"/>
        </p:scale>
        <p:origin x="2250" y="144"/>
      </p:cViewPr>
      <p:guideLst>
        <p:guide orient="horz" pos="13607"/>
        <p:guide pos="113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7070108"/>
            <a:ext cx="30599777" cy="15040222"/>
          </a:xfrm>
          <a:prstGeom prst="rect">
            <a:avLst/>
          </a:prstGeom>
        </p:spPr>
        <p:txBody>
          <a:bodyPr anchor="b"/>
          <a:lstStyle>
            <a:lvl1pPr algn="ctr">
              <a:defRPr sz="236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2690338"/>
            <a:ext cx="26999804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982" y="11500170"/>
            <a:ext cx="31049774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8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0770172"/>
            <a:ext cx="31049774" cy="17970262"/>
          </a:xfrm>
          <a:prstGeom prst="rect">
            <a:avLst/>
          </a:prstGeom>
        </p:spPr>
        <p:txBody>
          <a:bodyPr anchor="b"/>
          <a:lstStyle>
            <a:lvl1pPr>
              <a:defRPr sz="2362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8910440"/>
            <a:ext cx="31049774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7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1500170"/>
            <a:ext cx="15299889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1500170"/>
            <a:ext cx="15299889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400072A3-34B8-41DD-8817-3B6A73E87496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/>
          <a:lstStyle/>
          <a:p>
            <a:fld id="{BBBDC4AA-1742-42B0-889E-BCE9DD1763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4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960" y="3578417"/>
            <a:ext cx="35307639" cy="923006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1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442451" y="0"/>
            <a:ext cx="2333293" cy="3158050"/>
            <a:chOff x="7102259" y="5741723"/>
            <a:chExt cx="788190" cy="1066793"/>
          </a:xfrm>
        </p:grpSpPr>
        <p:pic>
          <p:nvPicPr>
            <p:cNvPr id="8" name="Picture 4" descr="ufrj_color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2259" y="5741723"/>
              <a:ext cx="788190" cy="98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Imagem 9" descr="COPPE horiz simples cor 300dpi.JPG"/>
            <p:cNvPicPr>
              <a:picLocks noChangeAspect="1"/>
            </p:cNvPicPr>
            <p:nvPr/>
          </p:nvPicPr>
          <p:blipFill rotWithShape="1"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36296" y="6601505"/>
              <a:ext cx="535691" cy="207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tângulo 15"/>
          <p:cNvSpPr/>
          <p:nvPr userDrawn="1"/>
        </p:nvSpPr>
        <p:spPr>
          <a:xfrm>
            <a:off x="0" y="3930261"/>
            <a:ext cx="3599973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ângulo 16"/>
          <p:cNvSpPr/>
          <p:nvPr userDrawn="1"/>
        </p:nvSpPr>
        <p:spPr>
          <a:xfrm>
            <a:off x="0" y="6464848"/>
            <a:ext cx="35999738" cy="180000"/>
          </a:xfrm>
          <a:prstGeom prst="rect">
            <a:avLst/>
          </a:prstGeom>
          <a:solidFill>
            <a:srgbClr val="8A2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0759" y="580650"/>
            <a:ext cx="2809889" cy="296350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2289750" y="41482622"/>
            <a:ext cx="2681026" cy="99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3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687096" y="619432"/>
            <a:ext cx="28700361" cy="12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Título do trabalho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17058226" y="2369747"/>
            <a:ext cx="1958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dirty="0"/>
              <a:t>Autor</a:t>
            </a:r>
            <a:endParaRPr lang="en-US" sz="6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37419" y="4277034"/>
            <a:ext cx="14099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Aluno de... (graduação em ..., mestrado ou doutorado)</a:t>
            </a:r>
          </a:p>
          <a:p>
            <a:r>
              <a:rPr lang="pt-BR" sz="4000" dirty="0"/>
              <a:t>Orientação</a:t>
            </a:r>
          </a:p>
          <a:p>
            <a:r>
              <a:rPr lang="pt-BR" sz="4000" dirty="0"/>
              <a:t>Código do trabalho</a:t>
            </a:r>
            <a:endParaRPr lang="en-US" sz="48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2710364" y="4188543"/>
            <a:ext cx="98087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4800" dirty="0"/>
          </a:p>
          <a:p>
            <a:pPr algn="r"/>
            <a:r>
              <a:rPr lang="pt-BR" sz="4000" dirty="0"/>
              <a:t>Laboratório de Materiais Maravilhosos</a:t>
            </a:r>
          </a:p>
          <a:p>
            <a:pPr algn="r"/>
            <a:endParaRPr lang="en-US" sz="4800" dirty="0"/>
          </a:p>
        </p:txBody>
      </p:sp>
      <p:sp>
        <p:nvSpPr>
          <p:cNvPr id="12" name="Retângulo 11"/>
          <p:cNvSpPr/>
          <p:nvPr/>
        </p:nvSpPr>
        <p:spPr>
          <a:xfrm>
            <a:off x="32666601" y="4188543"/>
            <a:ext cx="3185652" cy="21827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solidFill>
                  <a:srgbClr val="FF0000"/>
                </a:solidFill>
              </a:rPr>
              <a:t>Logotipo do seu laboratório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Explosão 2 12"/>
          <p:cNvSpPr/>
          <p:nvPr/>
        </p:nvSpPr>
        <p:spPr>
          <a:xfrm>
            <a:off x="9208648" y="12912779"/>
            <a:ext cx="19615355" cy="8111613"/>
          </a:xfrm>
          <a:prstGeom prst="irregularSeal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Atenção: o fundo do pôster deve ser predominantemente BRANCO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8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37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Carvalho</dc:creator>
  <cp:lastModifiedBy>Rodrigo Carvalho</cp:lastModifiedBy>
  <cp:revision>8</cp:revision>
  <dcterms:created xsi:type="dcterms:W3CDTF">2015-09-10T20:16:38Z</dcterms:created>
  <dcterms:modified xsi:type="dcterms:W3CDTF">2016-09-23T18:23:00Z</dcterms:modified>
</cp:coreProperties>
</file>