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5999738" cy="43200638"/>
  <p:notesSz cx="6858000" cy="9144000"/>
  <p:defaultTextStyle>
    <a:defPPr>
      <a:defRPr lang="en-US"/>
    </a:defPPr>
    <a:lvl1pPr marL="0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1pPr>
    <a:lvl2pPr marL="1900809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2pPr>
    <a:lvl3pPr marL="3801618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3pPr>
    <a:lvl4pPr marL="5702427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4pPr>
    <a:lvl5pPr marL="7603236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5pPr>
    <a:lvl6pPr marL="9504045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6pPr>
    <a:lvl7pPr marL="11404854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7pPr>
    <a:lvl8pPr marL="13305663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8pPr>
    <a:lvl9pPr marL="15206472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13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212B"/>
    <a:srgbClr val="DA25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4" d="100"/>
          <a:sy n="14" d="100"/>
        </p:scale>
        <p:origin x="2400" y="144"/>
      </p:cViewPr>
      <p:guideLst>
        <p:guide orient="horz" pos="13607"/>
        <p:guide pos="113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7070108"/>
            <a:ext cx="30599777" cy="15040222"/>
          </a:xfrm>
          <a:prstGeom prst="rect">
            <a:avLst/>
          </a:prstGeom>
        </p:spPr>
        <p:txBody>
          <a:bodyPr anchor="b"/>
          <a:lstStyle>
            <a:lvl1pPr algn="ctr">
              <a:defRPr sz="23622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22690338"/>
            <a:ext cx="26999804" cy="104301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449"/>
            </a:lvl1pPr>
            <a:lvl2pPr marL="1799996" indent="0" algn="ctr">
              <a:buNone/>
              <a:defRPr sz="7874"/>
            </a:lvl2pPr>
            <a:lvl3pPr marL="3599993" indent="0" algn="ctr">
              <a:buNone/>
              <a:defRPr sz="7087"/>
            </a:lvl3pPr>
            <a:lvl4pPr marL="5399989" indent="0" algn="ctr">
              <a:buNone/>
              <a:defRPr sz="6299"/>
            </a:lvl4pPr>
            <a:lvl5pPr marL="7199986" indent="0" algn="ctr">
              <a:buNone/>
              <a:defRPr sz="6299"/>
            </a:lvl5pPr>
            <a:lvl6pPr marL="8999982" indent="0" algn="ctr">
              <a:buNone/>
              <a:defRPr sz="6299"/>
            </a:lvl6pPr>
            <a:lvl7pPr marL="10799978" indent="0" algn="ctr">
              <a:buNone/>
              <a:defRPr sz="6299"/>
            </a:lvl7pPr>
            <a:lvl8pPr marL="12599975" indent="0" algn="ctr">
              <a:buNone/>
              <a:defRPr sz="6299"/>
            </a:lvl8pPr>
            <a:lvl9pPr marL="14399971" indent="0" algn="ctr">
              <a:buNone/>
              <a:defRPr sz="629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400072A3-34B8-41DD-8817-3B6A73E87496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40040601"/>
            <a:ext cx="12149912" cy="230003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BBBDC4AA-1742-42B0-889E-BCE9DD1763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960" y="3578417"/>
            <a:ext cx="35307639" cy="9230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982" y="11500170"/>
            <a:ext cx="31049774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400072A3-34B8-41DD-8817-3B6A73E87496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40040601"/>
            <a:ext cx="12149912" cy="230003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BBBDC4AA-1742-42B0-889E-BCE9DD1763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8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4" y="10770172"/>
            <a:ext cx="31049774" cy="17970262"/>
          </a:xfrm>
          <a:prstGeom prst="rect">
            <a:avLst/>
          </a:prstGeom>
        </p:spPr>
        <p:txBody>
          <a:bodyPr anchor="b"/>
          <a:lstStyle>
            <a:lvl1pPr>
              <a:defRPr sz="23622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4" y="28910440"/>
            <a:ext cx="31049774" cy="9450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449">
                <a:solidFill>
                  <a:schemeClr val="tx1"/>
                </a:solidFill>
              </a:defRPr>
            </a:lvl1pPr>
            <a:lvl2pPr marL="1799996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400072A3-34B8-41DD-8817-3B6A73E87496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40040601"/>
            <a:ext cx="12149912" cy="230003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BBBDC4AA-1742-42B0-889E-BCE9DD1763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7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960" y="3578417"/>
            <a:ext cx="35307639" cy="9230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11500170"/>
            <a:ext cx="15299889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11500170"/>
            <a:ext cx="15299889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74982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400072A3-34B8-41DD-8817-3B6A73E87496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924913" y="40040601"/>
            <a:ext cx="12149912" cy="230003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424815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BBBDC4AA-1742-42B0-889E-BCE9DD1763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4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960" y="3578417"/>
            <a:ext cx="35307639" cy="9230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1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 userDrawn="1"/>
        </p:nvGrpSpPr>
        <p:grpSpPr>
          <a:xfrm>
            <a:off x="442451" y="0"/>
            <a:ext cx="2333293" cy="3158050"/>
            <a:chOff x="7102259" y="5741723"/>
            <a:chExt cx="788190" cy="1066793"/>
          </a:xfrm>
        </p:grpSpPr>
        <p:pic>
          <p:nvPicPr>
            <p:cNvPr id="8" name="Picture 4" descr="ufrj_color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259" y="5741723"/>
              <a:ext cx="788190" cy="98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Imagem 9" descr="COPPE horiz simples cor 300dpi.JPG"/>
            <p:cNvPicPr>
              <a:picLocks noChangeAspect="1"/>
            </p:cNvPicPr>
            <p:nvPr/>
          </p:nvPicPr>
          <p:blipFill rotWithShape="1"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236296" y="6601505"/>
              <a:ext cx="535691" cy="207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Retângulo 15"/>
          <p:cNvSpPr/>
          <p:nvPr userDrawn="1"/>
        </p:nvSpPr>
        <p:spPr>
          <a:xfrm>
            <a:off x="0" y="3930261"/>
            <a:ext cx="35999738" cy="180000"/>
          </a:xfrm>
          <a:prstGeom prst="rect">
            <a:avLst/>
          </a:prstGeom>
          <a:solidFill>
            <a:srgbClr val="8A2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tângulo 16"/>
          <p:cNvSpPr/>
          <p:nvPr userDrawn="1"/>
        </p:nvSpPr>
        <p:spPr>
          <a:xfrm>
            <a:off x="0" y="6464848"/>
            <a:ext cx="35999738" cy="180000"/>
          </a:xfrm>
          <a:prstGeom prst="rect">
            <a:avLst/>
          </a:prstGeom>
          <a:solidFill>
            <a:srgbClr val="8A2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Imagem 23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2583577" y="455143"/>
            <a:ext cx="2982114" cy="296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63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</p:sldLayoutIdLst>
  <p:txStyles>
    <p:titleStyle>
      <a:lvl1pPr algn="l" defTabSz="3599993" rtl="0" eaLnBrk="1" latinLnBrk="0" hangingPunct="1">
        <a:lnSpc>
          <a:spcPct val="90000"/>
        </a:lnSpc>
        <a:spcBef>
          <a:spcPct val="0"/>
        </a:spcBef>
        <a:buNone/>
        <a:defRPr sz="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998" indent="-899998" algn="l" defTabSz="3599993" rtl="0" eaLnBrk="1" latinLnBrk="0" hangingPunct="1">
        <a:lnSpc>
          <a:spcPct val="90000"/>
        </a:lnSpc>
        <a:spcBef>
          <a:spcPts val="3937"/>
        </a:spcBef>
        <a:buFont typeface="Arial" panose="020B0604020202020204" pitchFamily="34" charset="0"/>
        <a:buChar char="•"/>
        <a:defRPr sz="1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99995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3687096" y="619432"/>
            <a:ext cx="28700361" cy="12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Título do trabalho</a:t>
            </a:r>
            <a:endParaRPr lang="en-US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058226" y="2369747"/>
            <a:ext cx="19581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000" dirty="0" smtClean="0"/>
              <a:t>Autor</a:t>
            </a:r>
            <a:endParaRPr lang="en-US" sz="6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37419" y="4277034"/>
            <a:ext cx="140994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Aluno de... (graduação em ..., mestrado ou doutorado)</a:t>
            </a:r>
          </a:p>
          <a:p>
            <a:r>
              <a:rPr lang="pt-BR" sz="4000" dirty="0" smtClean="0"/>
              <a:t>Orientação</a:t>
            </a:r>
          </a:p>
          <a:p>
            <a:r>
              <a:rPr lang="pt-BR" sz="4000" dirty="0" smtClean="0"/>
              <a:t>Código do trabalho</a:t>
            </a:r>
            <a:endParaRPr lang="en-US" sz="48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2710364" y="4188543"/>
            <a:ext cx="980875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4800" dirty="0" smtClean="0"/>
          </a:p>
          <a:p>
            <a:pPr algn="r"/>
            <a:r>
              <a:rPr lang="pt-BR" sz="4000" dirty="0" smtClean="0"/>
              <a:t>Laboratório de Materiais Maravilhosos</a:t>
            </a:r>
          </a:p>
          <a:p>
            <a:pPr algn="r"/>
            <a:endParaRPr lang="en-US" sz="4800" dirty="0"/>
          </a:p>
        </p:txBody>
      </p:sp>
      <p:sp>
        <p:nvSpPr>
          <p:cNvPr id="12" name="Retângulo 11"/>
          <p:cNvSpPr/>
          <p:nvPr/>
        </p:nvSpPr>
        <p:spPr>
          <a:xfrm>
            <a:off x="32666601" y="4188543"/>
            <a:ext cx="3185652" cy="218276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>
                <a:solidFill>
                  <a:srgbClr val="FF0000"/>
                </a:solidFill>
              </a:rPr>
              <a:t>Logotipo do seu laboratório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Explosão 2 12"/>
          <p:cNvSpPr/>
          <p:nvPr/>
        </p:nvSpPr>
        <p:spPr>
          <a:xfrm>
            <a:off x="9208648" y="12912779"/>
            <a:ext cx="19615355" cy="8111613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Atenção: o fundo do pôster deve ser predominantemente BRANCO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28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37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 Carvalho</dc:creator>
  <cp:lastModifiedBy>Rodrigo Carvalho</cp:lastModifiedBy>
  <cp:revision>6</cp:revision>
  <dcterms:created xsi:type="dcterms:W3CDTF">2015-09-10T20:16:38Z</dcterms:created>
  <dcterms:modified xsi:type="dcterms:W3CDTF">2015-09-10T20:45:32Z</dcterms:modified>
</cp:coreProperties>
</file>