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en-US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1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12B"/>
    <a:srgbClr val="DA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092" y="24"/>
      </p:cViewPr>
      <p:guideLst>
        <p:guide orient="horz" pos="13607"/>
        <p:guide pos="11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8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pPr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4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1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442451" y="0"/>
            <a:ext cx="2333293" cy="3158050"/>
            <a:chOff x="7102259" y="5741723"/>
            <a:chExt cx="788190" cy="1066793"/>
          </a:xfrm>
        </p:grpSpPr>
        <p:pic>
          <p:nvPicPr>
            <p:cNvPr id="8" name="Picture 4" descr="ufrj_color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tângulo 15"/>
          <p:cNvSpPr/>
          <p:nvPr userDrawn="1"/>
        </p:nvSpPr>
        <p:spPr>
          <a:xfrm>
            <a:off x="0" y="3930261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ângulo 16"/>
          <p:cNvSpPr/>
          <p:nvPr userDrawn="1"/>
        </p:nvSpPr>
        <p:spPr>
          <a:xfrm>
            <a:off x="0" y="6464848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32289750" y="41482622"/>
            <a:ext cx="2681026" cy="997378"/>
          </a:xfrm>
          <a:prstGeom prst="rect">
            <a:avLst/>
          </a:prstGeom>
        </p:spPr>
      </p:pic>
      <p:pic>
        <p:nvPicPr>
          <p:cNvPr id="1026" name="Picture 2" descr="C:\Users\Gabi\Downloads\Painel PEMM 2017\Logo_Quadrado_2017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6508" y="603167"/>
            <a:ext cx="2991918" cy="296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263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687096" y="619432"/>
            <a:ext cx="28700361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Título do trabalho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058226" y="2369747"/>
            <a:ext cx="1958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/>
              <a:t>Autor</a:t>
            </a:r>
            <a:endParaRPr lang="en-US" sz="6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7419" y="4277034"/>
            <a:ext cx="14099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Aluno de... (graduação em ..., mestrado ou doutorado)</a:t>
            </a:r>
          </a:p>
          <a:p>
            <a:r>
              <a:rPr lang="pt-BR" sz="4000" dirty="0"/>
              <a:t>Orientação (e demais autores)</a:t>
            </a:r>
          </a:p>
          <a:p>
            <a:r>
              <a:rPr lang="pt-BR" sz="4000" dirty="0"/>
              <a:t>Código do trabalho</a:t>
            </a:r>
            <a:endParaRPr lang="en-US" sz="4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710364" y="4188543"/>
            <a:ext cx="98087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800" dirty="0"/>
          </a:p>
          <a:p>
            <a:pPr algn="r"/>
            <a:r>
              <a:rPr lang="pt-BR" sz="4000" dirty="0"/>
              <a:t>Laboratório de Materiais Maravilhosos</a:t>
            </a:r>
          </a:p>
          <a:p>
            <a:pPr algn="r"/>
            <a:endParaRPr lang="en-US" sz="4800" dirty="0"/>
          </a:p>
        </p:txBody>
      </p:sp>
      <p:sp>
        <p:nvSpPr>
          <p:cNvPr id="12" name="Retângulo 11"/>
          <p:cNvSpPr/>
          <p:nvPr/>
        </p:nvSpPr>
        <p:spPr>
          <a:xfrm>
            <a:off x="32666601" y="4188543"/>
            <a:ext cx="3185652" cy="21827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rgbClr val="FF0000"/>
                </a:solidFill>
              </a:rPr>
              <a:t>Logotipo do seu laboratório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9208648" y="12912779"/>
            <a:ext cx="19615355" cy="8111613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42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Rodrigo Carvalho</cp:lastModifiedBy>
  <cp:revision>10</cp:revision>
  <dcterms:created xsi:type="dcterms:W3CDTF">2015-09-10T20:16:38Z</dcterms:created>
  <dcterms:modified xsi:type="dcterms:W3CDTF">2018-10-11T02:59:23Z</dcterms:modified>
</cp:coreProperties>
</file>