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7" userDrawn="1">
          <p15:clr>
            <a:srgbClr val="A4A3A4"/>
          </p15:clr>
        </p15:guide>
        <p15:guide id="2" pos="10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212B"/>
    <a:srgbClr val="DA25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>
        <p:scale>
          <a:sx n="25" d="100"/>
          <a:sy n="25" d="100"/>
        </p:scale>
        <p:origin x="2202" y="-1446"/>
      </p:cViewPr>
      <p:guideLst>
        <p:guide orient="horz" pos="13607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599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69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401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160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072A3-34B8-41DD-8817-3B6A73E87496}" type="datetimeFigureOut">
              <a:rPr lang="en-US" smtClean="0"/>
              <a:pPr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C4AA-1742-42B0-889E-BCE9DD17636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103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072A3-34B8-41DD-8817-3B6A73E87496}" type="datetimeFigureOut">
              <a:rPr lang="en-US" smtClean="0"/>
              <a:pPr/>
              <a:t>10/18/2018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C4AA-1742-42B0-889E-BCE9DD17636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310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802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401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166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54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166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7533C9E4-25C7-48B5-B432-A02E14F727AC}"/>
              </a:ext>
            </a:extLst>
          </p:cNvPr>
          <p:cNvGrpSpPr/>
          <p:nvPr userDrawn="1"/>
        </p:nvGrpSpPr>
        <p:grpSpPr>
          <a:xfrm>
            <a:off x="398201" y="0"/>
            <a:ext cx="2099933" cy="3158050"/>
            <a:chOff x="7102259" y="5741723"/>
            <a:chExt cx="788190" cy="1066793"/>
          </a:xfrm>
        </p:grpSpPr>
        <p:pic>
          <p:nvPicPr>
            <p:cNvPr id="8" name="Picture 4" descr="ufrj_color">
              <a:extLst>
                <a:ext uri="{FF2B5EF4-FFF2-40B4-BE49-F238E27FC236}">
                  <a16:creationId xmlns:a16="http://schemas.microsoft.com/office/drawing/2014/main" id="{0987DBC5-D6B8-4866-A118-122776E3602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02259" y="5741723"/>
              <a:ext cx="788190" cy="98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Imagem 9" descr="COPPE horiz simples cor 300dpi.JPG">
              <a:extLst>
                <a:ext uri="{FF2B5EF4-FFF2-40B4-BE49-F238E27FC236}">
                  <a16:creationId xmlns:a16="http://schemas.microsoft.com/office/drawing/2014/main" id="{54C89914-8930-4E85-99D1-1D73E40954B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7236296" y="6601505"/>
              <a:ext cx="535691" cy="207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Retângulo 9">
            <a:extLst>
              <a:ext uri="{FF2B5EF4-FFF2-40B4-BE49-F238E27FC236}">
                <a16:creationId xmlns:a16="http://schemas.microsoft.com/office/drawing/2014/main" id="{12340336-6D7B-491B-9935-38980767C99C}"/>
              </a:ext>
            </a:extLst>
          </p:cNvPr>
          <p:cNvSpPr/>
          <p:nvPr userDrawn="1"/>
        </p:nvSpPr>
        <p:spPr>
          <a:xfrm>
            <a:off x="0" y="3930261"/>
            <a:ext cx="32399288" cy="180000"/>
          </a:xfrm>
          <a:prstGeom prst="rect">
            <a:avLst/>
          </a:prstGeom>
          <a:solidFill>
            <a:srgbClr val="8A2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83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4D725C62-2480-40AB-AA2A-7E767FA23755}"/>
              </a:ext>
            </a:extLst>
          </p:cNvPr>
          <p:cNvSpPr/>
          <p:nvPr userDrawn="1"/>
        </p:nvSpPr>
        <p:spPr>
          <a:xfrm>
            <a:off x="0" y="6464848"/>
            <a:ext cx="32399288" cy="180000"/>
          </a:xfrm>
          <a:prstGeom prst="rect">
            <a:avLst/>
          </a:prstGeom>
          <a:solidFill>
            <a:srgbClr val="8A2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83"/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E07CD2EF-A445-47BF-922F-1EA794034D92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29060348" y="41482622"/>
            <a:ext cx="2412888" cy="997378"/>
          </a:xfrm>
          <a:prstGeom prst="rect">
            <a:avLst/>
          </a:prstGeom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id="{69B5C1D6-BEBB-4592-93F6-92BBE5278DC4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29060348" y="606894"/>
            <a:ext cx="2583633" cy="2842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782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1886873" y="619434"/>
            <a:ext cx="2870036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dirty="0"/>
              <a:t>Título do trabalho</a:t>
            </a:r>
            <a:endParaRPr lang="en-US" sz="66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10826797" y="2369748"/>
            <a:ext cx="108205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6000" u="sng" dirty="0"/>
              <a:t>Autor Principal</a:t>
            </a:r>
            <a:r>
              <a:rPr lang="pt-BR" sz="6000" dirty="0"/>
              <a:t>, Autor 2, Autor 3...</a:t>
            </a:r>
            <a:endParaRPr lang="en-US" sz="60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99294" y="4277034"/>
            <a:ext cx="1409945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/>
              <a:t>Aluno de... (graduação em ..., mestrado ou doutorado)</a:t>
            </a:r>
          </a:p>
          <a:p>
            <a:r>
              <a:rPr lang="pt-BR" sz="4000" dirty="0"/>
              <a:t>Orientação (e demais autores)</a:t>
            </a:r>
          </a:p>
          <a:p>
            <a:r>
              <a:rPr lang="pt-BR" sz="4000" dirty="0"/>
              <a:t>Código do trabalho</a:t>
            </a:r>
            <a:endParaRPr lang="en-US" sz="48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18814639" y="4188543"/>
            <a:ext cx="980875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pt-BR" sz="4800" dirty="0"/>
          </a:p>
          <a:p>
            <a:pPr algn="r"/>
            <a:r>
              <a:rPr lang="pt-BR" sz="4000" dirty="0"/>
              <a:t>Laboratório de Materiais Maravilhosos</a:t>
            </a:r>
          </a:p>
          <a:p>
            <a:pPr algn="r"/>
            <a:endParaRPr lang="en-US" sz="4800" dirty="0"/>
          </a:p>
        </p:txBody>
      </p:sp>
      <p:sp>
        <p:nvSpPr>
          <p:cNvPr id="12" name="Retângulo 11"/>
          <p:cNvSpPr/>
          <p:nvPr/>
        </p:nvSpPr>
        <p:spPr>
          <a:xfrm>
            <a:off x="28770877" y="4188544"/>
            <a:ext cx="3185652" cy="218276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>
                <a:solidFill>
                  <a:srgbClr val="FF0000"/>
                </a:solidFill>
              </a:rPr>
              <a:t>Logotipo do seu laboratório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Explosão 2 12"/>
          <p:cNvSpPr/>
          <p:nvPr/>
        </p:nvSpPr>
        <p:spPr>
          <a:xfrm>
            <a:off x="7408425" y="12912781"/>
            <a:ext cx="19615355" cy="8111613"/>
          </a:xfrm>
          <a:prstGeom prst="irregularSeal2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dirty="0">
                <a:solidFill>
                  <a:srgbClr val="FF0000"/>
                </a:solidFill>
              </a:rPr>
              <a:t>Atenção: o fundo do pôster deve ser predominantemente BRANCO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285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50</Words>
  <Application>Microsoft Office PowerPoint</Application>
  <PresentationFormat>Personalizar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Rodrigo Carvalho</dc:creator>
  <cp:lastModifiedBy>Rodrigo Carvalho</cp:lastModifiedBy>
  <cp:revision>12</cp:revision>
  <dcterms:created xsi:type="dcterms:W3CDTF">2015-09-10T20:16:38Z</dcterms:created>
  <dcterms:modified xsi:type="dcterms:W3CDTF">2018-10-18T17:40:20Z</dcterms:modified>
</cp:coreProperties>
</file>